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8C53-7D5D-421E-981A-B28CEBBD5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D28D0-4C53-4563-86BE-E910D557B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0C31C-1051-402B-8EDF-866D8872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B4534-D4CF-46E2-8154-B2ADCFAC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CD49D-7B97-4C68-81FA-61975240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3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D731-38C3-4C14-8C2A-E67E1D9B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F869D-98E6-45A4-9E7A-0681B1127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264EA-58E9-48E9-ACAE-2A125F12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97B9E-46BB-4A54-8198-82506AC7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AFF02-E755-4557-AA0B-7585FC93F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5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3DF9E-2759-47BB-ADFE-8DD572BD7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5A778-E32C-47B7-87D5-D026B6A33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A324-7CF4-492C-BE63-C2F69B1D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415CD-3A8C-4B8A-967B-00528138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F3ECE-0B46-489F-BED2-B87FC7E3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6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57BB-64F6-45F3-B532-89DAB660A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3B842-F5EB-4941-ABF0-583B8C238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4A733-4A31-46F4-A11E-8FC8A18B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2E499-2CDD-477B-AD0C-060AB0C2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1C779-C7F0-4AEA-842E-87E9CAE0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51F4-0FF8-4AF0-A266-57C0CEE27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5E493-C63E-45AE-BC32-0BEAC002B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367D-8EB9-4896-9686-F0BF583A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EF79C-F320-4743-BBD6-DCF6A970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97AA2-291E-455A-A370-B36D2109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10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3E4B-0B9B-4A4D-BFAB-7A39EA1D1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3B9E0-D67F-462B-86B0-E1063FCDA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D3618-5900-49DF-AD3E-A43F02FCB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A6D41-283E-48FE-9FCD-95922E4A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B457B-28FE-485B-AA06-A448F923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29320-3A41-4116-9AEC-B6B47396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29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040D-2E44-4F6B-B449-36B04561C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BA2AD-0BB8-4556-B65C-0BE194475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54954-B1C7-4252-9924-C88C95F05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EB908-5B08-4985-9809-7630BA98F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8001F-04A7-44E8-9BCA-C5A1141DB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8E6EDE-C4A5-43A6-8B9D-D9E299A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FAFF05-7FDB-4A45-910F-58A62F5BB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9E53FF-06B8-4C69-BE2F-3532ABBE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2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A0947-3E70-4471-A877-9D2D9B2FC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C6B5D-C3FA-467F-8B06-5C8D2F5C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2EEB0-3435-4983-83CF-A058EE5E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4B5D26-B5D7-4E5B-B900-029C72D12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FCDF32-EAA9-4775-92E5-E075202AD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3E2AFA-E168-4BB0-A2D3-881EBF8C5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DE020-4457-47FF-9A34-E1E8884E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9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33D8-4E20-44D4-83E8-5255D0380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C756F-A4A1-4AC9-AC1C-765FF97FD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3C660-7C05-4D2E-92D1-C463F0A9D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19C2A-3DBB-425E-96E0-86F4D91C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DCB57-DB46-4015-8A1A-F326F62A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295419-5F58-49F1-8B0F-051D1B9A8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6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1446-6C74-446C-B09E-DED3B4042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7934B-8895-4C24-A7D5-552B4E7B3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9688F-99A9-4AFC-A898-50782CB88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27DBE-C2DC-43E4-A56A-C3A5FF46C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0339B-C872-45DA-AD6E-345C5DD6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8A3BEB-FD35-45E8-AEC1-EA7E172E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8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B1D02-84F7-4000-8372-A26B575E6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E31C2-392F-4FB3-A9BE-7CD28E97B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5EC45-DDBD-4F4B-B180-1948ACDAD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66B2E-FBA6-46F5-AB15-DEE1E985CE2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B2BE4-CB02-495E-BD61-E2CBDCDC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BFE16-CB9E-40B0-B182-69DB635B4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E9EC-D959-4AA2-A331-14CF81C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48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3B474A-6A3F-466B-AB4C-4EB9B5F7D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92666"/>
              </p:ext>
            </p:extLst>
          </p:nvPr>
        </p:nvGraphicFramePr>
        <p:xfrm>
          <a:off x="581025" y="443814"/>
          <a:ext cx="11029950" cy="6298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9841">
                  <a:extLst>
                    <a:ext uri="{9D8B030D-6E8A-4147-A177-3AD203B41FA5}">
                      <a16:colId xmlns:a16="http://schemas.microsoft.com/office/drawing/2014/main" val="1451555317"/>
                    </a:ext>
                  </a:extLst>
                </a:gridCol>
                <a:gridCol w="7090109">
                  <a:extLst>
                    <a:ext uri="{9D8B030D-6E8A-4147-A177-3AD203B41FA5}">
                      <a16:colId xmlns:a16="http://schemas.microsoft.com/office/drawing/2014/main" val="3452459938"/>
                    </a:ext>
                  </a:extLst>
                </a:gridCol>
              </a:tblGrid>
              <a:tr h="20134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Base Template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Developed by Eden Digital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Sacrosanct school-wide baseline for Moodle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Includes bare minimum required activities and guidance.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363906"/>
                  </a:ext>
                </a:extLst>
              </a:tr>
              <a:tr h="22436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Departmental Template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Developed by Eden Digital in consultation with department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Builds upon base template and adds/adapts any other features departments deem universally desirable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May include extra activities and guidance documentation specific to department.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023951"/>
                  </a:ext>
                </a:extLst>
              </a:tr>
              <a:tr h="20416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Individual Moodle Courses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Developed by academics/PSS using provided templates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Eden Digital (as always) available for consultation on improvements.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837423"/>
                  </a:ext>
                </a:extLst>
              </a:tr>
            </a:tbl>
          </a:graphicData>
        </a:graphic>
      </p:graphicFrame>
      <p:pic>
        <p:nvPicPr>
          <p:cNvPr id="4" name="Picture 3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F9BA5103-A933-4BF2-924A-F0568841E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56" y="404819"/>
            <a:ext cx="2334424" cy="175081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D76B14C6-2D15-471A-B748-D08454218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56" y="2553591"/>
            <a:ext cx="2334423" cy="1750818"/>
          </a:xfrm>
          <a:prstGeom prst="rect">
            <a:avLst/>
          </a:prstGeom>
        </p:spPr>
      </p:pic>
      <p:pic>
        <p:nvPicPr>
          <p:cNvPr id="8" name="Picture 7" descr="A picture containing timeline&#10;&#10;Description automatically generated">
            <a:extLst>
              <a:ext uri="{FF2B5EF4-FFF2-40B4-BE49-F238E27FC236}">
                <a16:creationId xmlns:a16="http://schemas.microsoft.com/office/drawing/2014/main" id="{2984B88D-D1A4-424E-B99F-EF32CD20BE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557" y="4663368"/>
            <a:ext cx="2334423" cy="175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3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Crofton,S</dc:creator>
  <cp:lastModifiedBy>Crofton,S</cp:lastModifiedBy>
  <cp:revision>1</cp:revision>
  <dcterms:created xsi:type="dcterms:W3CDTF">2021-11-11T14:54:51Z</dcterms:created>
  <dcterms:modified xsi:type="dcterms:W3CDTF">2021-11-11T15:42:47Z</dcterms:modified>
</cp:coreProperties>
</file>