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72" r:id="rId6"/>
    <p:sldMasterId id="2147483684" r:id="rId7"/>
  </p:sldMasterIdLst>
  <p:notesMasterIdLst>
    <p:notesMasterId r:id="rId28"/>
  </p:notesMasterIdLst>
  <p:sldIdLst>
    <p:sldId id="723" r:id="rId8"/>
    <p:sldId id="714" r:id="rId9"/>
    <p:sldId id="329" r:id="rId10"/>
    <p:sldId id="713" r:id="rId11"/>
    <p:sldId id="299" r:id="rId12"/>
    <p:sldId id="692" r:id="rId13"/>
    <p:sldId id="451" r:id="rId14"/>
    <p:sldId id="715" r:id="rId15"/>
    <p:sldId id="712" r:id="rId16"/>
    <p:sldId id="719" r:id="rId17"/>
    <p:sldId id="304" r:id="rId18"/>
    <p:sldId id="705" r:id="rId19"/>
    <p:sldId id="704" r:id="rId20"/>
    <p:sldId id="710" r:id="rId21"/>
    <p:sldId id="341" r:id="rId22"/>
    <p:sldId id="724" r:id="rId23"/>
    <p:sldId id="702" r:id="rId24"/>
    <p:sldId id="703" r:id="rId25"/>
    <p:sldId id="720" r:id="rId26"/>
    <p:sldId id="717" r:id="rId2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0" clrIdx="2"/>
  <p:cmAuthor id="4" name="Baltovic,MP" initials="B" lastIdx="35" clrIdx="3">
    <p:extLst>
      <p:ext uri="{19B8F6BF-5375-455C-9EA6-DF929625EA0E}">
        <p15:presenceInfo xmlns:p15="http://schemas.microsoft.com/office/powerpoint/2012/main" userId="S::m.p.baltovic@lse.ac.uk::d9be9068-c3c0-4ad4-ac80-48ce0742c5c6" providerId="AD"/>
      </p:ext>
    </p:extLst>
  </p:cmAuthor>
  <p:cmAuthor id="5" name="Spiers,A" initials="Sp" lastIdx="10" clrIdx="4">
    <p:extLst>
      <p:ext uri="{19B8F6BF-5375-455C-9EA6-DF929625EA0E}">
        <p15:presenceInfo xmlns:p15="http://schemas.microsoft.com/office/powerpoint/2012/main" userId="S::a.spiers@lse.ac.uk::31136591-8d23-48fb-b549-c35b9e3d417c" providerId="AD"/>
      </p:ext>
    </p:extLst>
  </p:cmAuthor>
  <p:cmAuthor id="6" name="Hills,LA" initials="H" lastIdx="7" clrIdx="5">
    <p:extLst>
      <p:ext uri="{19B8F6BF-5375-455C-9EA6-DF929625EA0E}">
        <p15:presenceInfo xmlns:p15="http://schemas.microsoft.com/office/powerpoint/2012/main" userId="S::L.A.Hills@lse.ac.uk::f52999bb-b95e-4fd4-8e1c-4f136ff85d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DBFDDB"/>
    <a:srgbClr val="C8FDBF"/>
    <a:srgbClr val="455469"/>
    <a:srgbClr val="44546B"/>
    <a:srgbClr val="FFFFFF"/>
    <a:srgbClr val="E8FDEC"/>
    <a:srgbClr val="FFD5CC"/>
    <a:srgbClr val="FC8D62"/>
    <a:srgbClr val="FF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CC691-3E3E-4B47-9020-18C2A7646ADE}" v="4" dt="2021-10-05T16:20:13.008"/>
    <p1510:client id="{517799D5-959E-4878-B988-0754F5CF73A3}" v="7" dt="2021-10-06T13:13:4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ers,A" userId="31136591-8d23-48fb-b549-c35b9e3d417c" providerId="ADAL" clId="{DA8A4E19-40B1-40C5-ADA5-4D6F2F6178D8}"/>
    <pc:docChg chg="undo custSel addSld delSld modSld sldOrd addMainMaster delMainMaster modMainMaster">
      <pc:chgData name="Spiers,A" userId="31136591-8d23-48fb-b549-c35b9e3d417c" providerId="ADAL" clId="{DA8A4E19-40B1-40C5-ADA5-4D6F2F6178D8}" dt="2021-10-04T18:56:02.713" v="1624" actId="20577"/>
      <pc:docMkLst>
        <pc:docMk/>
      </pc:docMkLst>
      <pc:sldChg chg="modSp mod delCm modNotesTx">
        <pc:chgData name="Spiers,A" userId="31136591-8d23-48fb-b549-c35b9e3d417c" providerId="ADAL" clId="{DA8A4E19-40B1-40C5-ADA5-4D6F2F6178D8}" dt="2021-10-04T14:43:18.403" v="1310" actId="1076"/>
        <pc:sldMkLst>
          <pc:docMk/>
          <pc:sldMk cId="3809590490" sldId="299"/>
        </pc:sldMkLst>
        <pc:spChg chg="mod">
          <ac:chgData name="Spiers,A" userId="31136591-8d23-48fb-b549-c35b9e3d417c" providerId="ADAL" clId="{DA8A4E19-40B1-40C5-ADA5-4D6F2F6178D8}" dt="2021-10-04T14:43:18.403" v="1310" actId="1076"/>
          <ac:spMkLst>
            <pc:docMk/>
            <pc:sldMk cId="3809590490" sldId="299"/>
            <ac:spMk id="3" creationId="{852584B1-E88F-B849-84CF-3A542E5ECB44}"/>
          </ac:spMkLst>
        </pc:spChg>
        <pc:spChg chg="mod">
          <ac:chgData name="Spiers,A" userId="31136591-8d23-48fb-b549-c35b9e3d417c" providerId="ADAL" clId="{DA8A4E19-40B1-40C5-ADA5-4D6F2F6178D8}" dt="2021-10-04T14:43:14.772" v="1309" actId="14100"/>
          <ac:spMkLst>
            <pc:docMk/>
            <pc:sldMk cId="3809590490" sldId="299"/>
            <ac:spMk id="9219" creationId="{00000000-0000-0000-0000-000000000000}"/>
          </ac:spMkLst>
        </pc:spChg>
      </pc:sldChg>
      <pc:sldChg chg="addSp delSp modSp mod ord setBg modClrScheme chgLayout modNotesTx">
        <pc:chgData name="Spiers,A" userId="31136591-8d23-48fb-b549-c35b9e3d417c" providerId="ADAL" clId="{DA8A4E19-40B1-40C5-ADA5-4D6F2F6178D8}" dt="2021-10-04T13:52:17.328" v="1152" actId="1076"/>
        <pc:sldMkLst>
          <pc:docMk/>
          <pc:sldMk cId="1289472645" sldId="304"/>
        </pc:sldMkLst>
        <pc:spChg chg="mod">
          <ac:chgData name="Spiers,A" userId="31136591-8d23-48fb-b549-c35b9e3d417c" providerId="ADAL" clId="{DA8A4E19-40B1-40C5-ADA5-4D6F2F6178D8}" dt="2021-10-04T13:52:12.770" v="1151" actId="1076"/>
          <ac:spMkLst>
            <pc:docMk/>
            <pc:sldMk cId="1289472645" sldId="304"/>
            <ac:spMk id="2" creationId="{00000000-0000-0000-0000-000000000000}"/>
          </ac:spMkLst>
        </pc:spChg>
        <pc:spChg chg="del mod">
          <ac:chgData name="Spiers,A" userId="31136591-8d23-48fb-b549-c35b9e3d417c" providerId="ADAL" clId="{DA8A4E19-40B1-40C5-ADA5-4D6F2F6178D8}" dt="2021-10-04T13:46:41.029" v="1098" actId="26606"/>
          <ac:spMkLst>
            <pc:docMk/>
            <pc:sldMk cId="1289472645" sldId="304"/>
            <ac:spMk id="4" creationId="{BA932E0C-36AA-F541-AB1A-6D8D32A2B3BF}"/>
          </ac:spMkLst>
        </pc:spChg>
        <pc:spChg chg="add mod">
          <ac:chgData name="Spiers,A" userId="31136591-8d23-48fb-b549-c35b9e3d417c" providerId="ADAL" clId="{DA8A4E19-40B1-40C5-ADA5-4D6F2F6178D8}" dt="2021-10-04T13:52:17.328" v="1152" actId="1076"/>
          <ac:spMkLst>
            <pc:docMk/>
            <pc:sldMk cId="1289472645" sldId="304"/>
            <ac:spMk id="7" creationId="{810FC51E-F544-442E-89BC-6F9E79BC2E7E}"/>
          </ac:spMkLst>
        </pc:spChg>
        <pc:spChg chg="add mod">
          <ac:chgData name="Spiers,A" userId="31136591-8d23-48fb-b549-c35b9e3d417c" providerId="ADAL" clId="{DA8A4E19-40B1-40C5-ADA5-4D6F2F6178D8}" dt="2021-10-04T13:51:59.586" v="1150" actId="1076"/>
          <ac:spMkLst>
            <pc:docMk/>
            <pc:sldMk cId="1289472645" sldId="304"/>
            <ac:spMk id="8" creationId="{7EBEEF8F-A72B-4E1F-ADE0-9BF5C99148FE}"/>
          </ac:spMkLst>
        </pc:spChg>
        <pc:graphicFrameChg chg="add mod modGraphic">
          <ac:chgData name="Spiers,A" userId="31136591-8d23-48fb-b549-c35b9e3d417c" providerId="ADAL" clId="{DA8A4E19-40B1-40C5-ADA5-4D6F2F6178D8}" dt="2021-10-04T13:51:37.939" v="1147"/>
          <ac:graphicFrameMkLst>
            <pc:docMk/>
            <pc:sldMk cId="1289472645" sldId="304"/>
            <ac:graphicFrameMk id="6" creationId="{98D0F114-B4EB-49F8-A31D-6220B535987C}"/>
          </ac:graphicFrameMkLst>
        </pc:graphicFrameChg>
      </pc:sldChg>
      <pc:sldChg chg="modSp mod ord">
        <pc:chgData name="Spiers,A" userId="31136591-8d23-48fb-b549-c35b9e3d417c" providerId="ADAL" clId="{DA8A4E19-40B1-40C5-ADA5-4D6F2F6178D8}" dt="2021-10-04T13:57:37.013" v="1250" actId="1076"/>
        <pc:sldMkLst>
          <pc:docMk/>
          <pc:sldMk cId="3946940267" sldId="329"/>
        </pc:sldMkLst>
        <pc:spChg chg="mod">
          <ac:chgData name="Spiers,A" userId="31136591-8d23-48fb-b549-c35b9e3d417c" providerId="ADAL" clId="{DA8A4E19-40B1-40C5-ADA5-4D6F2F6178D8}" dt="2021-10-04T13:57:37.013" v="1250" actId="1076"/>
          <ac:spMkLst>
            <pc:docMk/>
            <pc:sldMk cId="3946940267" sldId="329"/>
            <ac:spMk id="4" creationId="{00000000-0000-0000-0000-000000000000}"/>
          </ac:spMkLst>
        </pc:spChg>
        <pc:graphicFrameChg chg="modGraphic">
          <ac:chgData name="Spiers,A" userId="31136591-8d23-48fb-b549-c35b9e3d417c" providerId="ADAL" clId="{DA8A4E19-40B1-40C5-ADA5-4D6F2F6178D8}" dt="2021-10-04T09:03:56.357" v="105" actId="113"/>
          <ac:graphicFrameMkLst>
            <pc:docMk/>
            <pc:sldMk cId="3946940267" sldId="329"/>
            <ac:graphicFrameMk id="2" creationId="{00000000-0000-0000-0000-000000000000}"/>
          </ac:graphicFrameMkLst>
        </pc:graphicFrameChg>
      </pc:sldChg>
      <pc:sldChg chg="modSp del mod addCm delCm">
        <pc:chgData name="Spiers,A" userId="31136591-8d23-48fb-b549-c35b9e3d417c" providerId="ADAL" clId="{DA8A4E19-40B1-40C5-ADA5-4D6F2F6178D8}" dt="2021-10-04T13:41:48.756" v="1060" actId="2696"/>
        <pc:sldMkLst>
          <pc:docMk/>
          <pc:sldMk cId="2914946327" sldId="336"/>
        </pc:sldMkLst>
        <pc:spChg chg="mod">
          <ac:chgData name="Spiers,A" userId="31136591-8d23-48fb-b549-c35b9e3d417c" providerId="ADAL" clId="{DA8A4E19-40B1-40C5-ADA5-4D6F2F6178D8}" dt="2021-10-04T09:28:17.065" v="331" actId="21"/>
          <ac:spMkLst>
            <pc:docMk/>
            <pc:sldMk cId="2914946327" sldId="336"/>
            <ac:spMk id="3075" creationId="{00000000-0000-0000-0000-000000000000}"/>
          </ac:spMkLst>
        </pc:spChg>
      </pc:sldChg>
      <pc:sldChg chg="addSp delSp modSp mod modClrScheme chgLayout modNotesTx">
        <pc:chgData name="Spiers,A" userId="31136591-8d23-48fb-b549-c35b9e3d417c" providerId="ADAL" clId="{DA8A4E19-40B1-40C5-ADA5-4D6F2F6178D8}" dt="2021-10-04T13:53:58.107" v="1217" actId="20577"/>
        <pc:sldMkLst>
          <pc:docMk/>
          <pc:sldMk cId="1118973372" sldId="341"/>
        </pc:sldMkLst>
        <pc:spChg chg="add mod">
          <ac:chgData name="Spiers,A" userId="31136591-8d23-48fb-b549-c35b9e3d417c" providerId="ADAL" clId="{DA8A4E19-40B1-40C5-ADA5-4D6F2F6178D8}" dt="2021-10-04T09:26:01.652" v="325" actId="1076"/>
          <ac:spMkLst>
            <pc:docMk/>
            <pc:sldMk cId="1118973372" sldId="341"/>
            <ac:spMk id="4" creationId="{8F2EC183-A623-4D2D-AD1D-31B3396640B2}"/>
          </ac:spMkLst>
        </pc:spChg>
        <pc:spChg chg="mod ord">
          <ac:chgData name="Spiers,A" userId="31136591-8d23-48fb-b549-c35b9e3d417c" providerId="ADAL" clId="{DA8A4E19-40B1-40C5-ADA5-4D6F2F6178D8}" dt="2021-10-04T09:25:57.638" v="324" actId="1076"/>
          <ac:spMkLst>
            <pc:docMk/>
            <pc:sldMk cId="1118973372" sldId="341"/>
            <ac:spMk id="5" creationId="{00000000-0000-0000-0000-000000000000}"/>
          </ac:spMkLst>
        </pc:spChg>
        <pc:spChg chg="add del mod">
          <ac:chgData name="Spiers,A" userId="31136591-8d23-48fb-b549-c35b9e3d417c" providerId="ADAL" clId="{DA8A4E19-40B1-40C5-ADA5-4D6F2F6178D8}" dt="2021-10-04T09:25:29.603" v="314" actId="26606"/>
          <ac:spMkLst>
            <pc:docMk/>
            <pc:sldMk cId="1118973372" sldId="341"/>
            <ac:spMk id="72" creationId="{65BFD83E-F085-45A0-BAB5-3E1D3FF9840A}"/>
          </ac:spMkLst>
        </pc:spChg>
        <pc:spChg chg="add del mod">
          <ac:chgData name="Spiers,A" userId="31136591-8d23-48fb-b549-c35b9e3d417c" providerId="ADAL" clId="{DA8A4E19-40B1-40C5-ADA5-4D6F2F6178D8}" dt="2021-10-04T09:13:14.421" v="182" actId="26606"/>
          <ac:spMkLst>
            <pc:docMk/>
            <pc:sldMk cId="1118973372" sldId="341"/>
            <ac:spMk id="73" creationId="{97A7165E-870A-4BFA-83F2-89E3BA8B6210}"/>
          </ac:spMkLst>
        </pc:spChg>
        <pc:spChg chg="add del mod">
          <ac:chgData name="Spiers,A" userId="31136591-8d23-48fb-b549-c35b9e3d417c" providerId="ADAL" clId="{DA8A4E19-40B1-40C5-ADA5-4D6F2F6178D8}" dt="2021-10-04T09:25:29.603" v="314" actId="26606"/>
          <ac:spMkLst>
            <pc:docMk/>
            <pc:sldMk cId="1118973372" sldId="341"/>
            <ac:spMk id="74" creationId="{116AB48A-6EC5-48D1-B21E-80121E349A94}"/>
          </ac:spMkLst>
        </pc:spChg>
        <pc:spChg chg="add del mod">
          <ac:chgData name="Spiers,A" userId="31136591-8d23-48fb-b549-c35b9e3d417c" providerId="ADAL" clId="{DA8A4E19-40B1-40C5-ADA5-4D6F2F6178D8}" dt="2021-10-04T09:13:14.421" v="182" actId="26606"/>
          <ac:spMkLst>
            <pc:docMk/>
            <pc:sldMk cId="1118973372" sldId="341"/>
            <ac:spMk id="75" creationId="{B71BE6E1-BE96-4744-A255-E9324CBD1701}"/>
          </ac:spMkLst>
        </pc:spChg>
        <pc:spChg chg="add del mod">
          <ac:chgData name="Spiers,A" userId="31136591-8d23-48fb-b549-c35b9e3d417c" providerId="ADAL" clId="{DA8A4E19-40B1-40C5-ADA5-4D6F2F6178D8}" dt="2021-10-04T09:25:29.603" v="314" actId="26606"/>
          <ac:spMkLst>
            <pc:docMk/>
            <pc:sldMk cId="1118973372" sldId="341"/>
            <ac:spMk id="76" creationId="{99D02CF3-8E54-4A1E-8313-C5CA64D4F7A9}"/>
          </ac:spMkLst>
        </pc:spChg>
        <pc:spChg chg="add mod">
          <ac:chgData name="Spiers,A" userId="31136591-8d23-48fb-b549-c35b9e3d417c" providerId="ADAL" clId="{DA8A4E19-40B1-40C5-ADA5-4D6F2F6178D8}" dt="2021-10-04T09:25:48.680" v="321" actId="1076"/>
          <ac:spMkLst>
            <pc:docMk/>
            <pc:sldMk cId="1118973372" sldId="341"/>
            <ac:spMk id="136" creationId="{90CF2379-92BD-4F43-9696-D76FC21EDF3E}"/>
          </ac:spMkLst>
        </pc:spChg>
        <pc:spChg chg="mod ord">
          <ac:chgData name="Spiers,A" userId="31136591-8d23-48fb-b549-c35b9e3d417c" providerId="ADAL" clId="{DA8A4E19-40B1-40C5-ADA5-4D6F2F6178D8}" dt="2021-10-04T09:25:35.993" v="315" actId="21"/>
          <ac:spMkLst>
            <pc:docMk/>
            <pc:sldMk cId="1118973372" sldId="341"/>
            <ac:spMk id="11266" creationId="{00000000-0000-0000-0000-000000000000}"/>
          </ac:spMkLst>
        </pc:spChg>
        <pc:spChg chg="add del mod">
          <ac:chgData name="Spiers,A" userId="31136591-8d23-48fb-b549-c35b9e3d417c" providerId="ADAL" clId="{DA8A4E19-40B1-40C5-ADA5-4D6F2F6178D8}" dt="2021-10-04T09:25:53.688" v="323" actId="14100"/>
          <ac:spMkLst>
            <pc:docMk/>
            <pc:sldMk cId="1118973372" sldId="341"/>
            <ac:spMk id="11267" creationId="{00000000-0000-0000-0000-000000000000}"/>
          </ac:spMkLst>
        </pc:spChg>
        <pc:graphicFrameChg chg="add del">
          <ac:chgData name="Spiers,A" userId="31136591-8d23-48fb-b549-c35b9e3d417c" providerId="ADAL" clId="{DA8A4E19-40B1-40C5-ADA5-4D6F2F6178D8}" dt="2021-10-04T09:13:14.421" v="182" actId="26606"/>
          <ac:graphicFrameMkLst>
            <pc:docMk/>
            <pc:sldMk cId="1118973372" sldId="341"/>
            <ac:graphicFrameMk id="11269" creationId="{7FDCF566-E4A4-487E-843B-C1C1B590BA9A}"/>
          </ac:graphicFrameMkLst>
        </pc:graphicFrameChg>
        <pc:picChg chg="add mod">
          <ac:chgData name="Spiers,A" userId="31136591-8d23-48fb-b549-c35b9e3d417c" providerId="ADAL" clId="{DA8A4E19-40B1-40C5-ADA5-4D6F2F6178D8}" dt="2021-10-04T09:25:29.603" v="314" actId="26606"/>
          <ac:picMkLst>
            <pc:docMk/>
            <pc:sldMk cId="1118973372" sldId="341"/>
            <ac:picMk id="3" creationId="{4A2CC031-EC46-46EF-9928-AF82ED994C7B}"/>
          </ac:picMkLst>
        </pc:picChg>
      </pc:sldChg>
      <pc:sldChg chg="addSp delSp modSp del mod">
        <pc:chgData name="Spiers,A" userId="31136591-8d23-48fb-b549-c35b9e3d417c" providerId="ADAL" clId="{DA8A4E19-40B1-40C5-ADA5-4D6F2F6178D8}" dt="2021-10-04T09:29:10.515" v="339" actId="47"/>
        <pc:sldMkLst>
          <pc:docMk/>
          <pc:sldMk cId="632468538" sldId="450"/>
        </pc:sldMkLst>
        <pc:spChg chg="add del mod">
          <ac:chgData name="Spiers,A" userId="31136591-8d23-48fb-b549-c35b9e3d417c" providerId="ADAL" clId="{DA8A4E19-40B1-40C5-ADA5-4D6F2F6178D8}" dt="2021-10-01T13:00:19.584" v="93" actId="21"/>
          <ac:spMkLst>
            <pc:docMk/>
            <pc:sldMk cId="632468538" sldId="450"/>
            <ac:spMk id="7" creationId="{E113D892-C2F4-4C46-941C-11CE226D0941}"/>
          </ac:spMkLst>
        </pc:spChg>
        <pc:picChg chg="add del mod">
          <ac:chgData name="Spiers,A" userId="31136591-8d23-48fb-b549-c35b9e3d417c" providerId="ADAL" clId="{DA8A4E19-40B1-40C5-ADA5-4D6F2F6178D8}" dt="2021-10-01T13:00:19.584" v="93" actId="21"/>
          <ac:picMkLst>
            <pc:docMk/>
            <pc:sldMk cId="632468538" sldId="450"/>
            <ac:picMk id="4" creationId="{A2B7B148-C9FC-4259-A7CA-4052994252B7}"/>
          </ac:picMkLst>
        </pc:picChg>
      </pc:sldChg>
      <pc:sldChg chg="addSp delSp modSp mod modClrScheme chgLayout modNotesTx">
        <pc:chgData name="Spiers,A" userId="31136591-8d23-48fb-b549-c35b9e3d417c" providerId="ADAL" clId="{DA8A4E19-40B1-40C5-ADA5-4D6F2F6178D8}" dt="2021-10-04T14:44:51.160" v="1330" actId="1076"/>
        <pc:sldMkLst>
          <pc:docMk/>
          <pc:sldMk cId="1613941414" sldId="451"/>
        </pc:sldMkLst>
        <pc:spChg chg="mod">
          <ac:chgData name="Spiers,A" userId="31136591-8d23-48fb-b549-c35b9e3d417c" providerId="ADAL" clId="{DA8A4E19-40B1-40C5-ADA5-4D6F2F6178D8}" dt="2021-10-04T14:44:51.160" v="1330" actId="1076"/>
          <ac:spMkLst>
            <pc:docMk/>
            <pc:sldMk cId="1613941414" sldId="451"/>
            <ac:spMk id="127" creationId="{00000000-0000-0000-0000-000000000000}"/>
          </ac:spMkLst>
        </pc:spChg>
        <pc:spChg chg="add del mod">
          <ac:chgData name="Spiers,A" userId="31136591-8d23-48fb-b549-c35b9e3d417c" providerId="ADAL" clId="{DA8A4E19-40B1-40C5-ADA5-4D6F2F6178D8}" dt="2021-10-04T09:03:12.830" v="101" actId="26606"/>
          <ac:spMkLst>
            <pc:docMk/>
            <pc:sldMk cId="1613941414" sldId="451"/>
            <ac:spMk id="132" creationId="{7E90FF32-2E45-4B18-8F7A-6AB915EE2D0D}"/>
          </ac:spMkLst>
        </pc:spChg>
        <pc:graphicFrameChg chg="mod modGraphic">
          <ac:chgData name="Spiers,A" userId="31136591-8d23-48fb-b549-c35b9e3d417c" providerId="ADAL" clId="{DA8A4E19-40B1-40C5-ADA5-4D6F2F6178D8}" dt="2021-10-04T14:38:58.234" v="1299" actId="13926"/>
          <ac:graphicFrameMkLst>
            <pc:docMk/>
            <pc:sldMk cId="1613941414" sldId="451"/>
            <ac:graphicFrameMk id="5" creationId="{EE671843-5DF4-4D9A-99BE-C27E9F8A2903}"/>
          </ac:graphicFrameMkLst>
        </pc:graphicFrameChg>
      </pc:sldChg>
      <pc:sldChg chg="modSp del mod">
        <pc:chgData name="Spiers,A" userId="31136591-8d23-48fb-b549-c35b9e3d417c" providerId="ADAL" clId="{DA8A4E19-40B1-40C5-ADA5-4D6F2F6178D8}" dt="2021-10-04T09:43:52.204" v="495" actId="47"/>
        <pc:sldMkLst>
          <pc:docMk/>
          <pc:sldMk cId="3067559948" sldId="691"/>
        </pc:sldMkLst>
        <pc:spChg chg="mod">
          <ac:chgData name="Spiers,A" userId="31136591-8d23-48fb-b549-c35b9e3d417c" providerId="ADAL" clId="{DA8A4E19-40B1-40C5-ADA5-4D6F2F6178D8}" dt="2021-10-04T09:17:33.880" v="241" actId="21"/>
          <ac:spMkLst>
            <pc:docMk/>
            <pc:sldMk cId="3067559948" sldId="691"/>
            <ac:spMk id="8195" creationId="{00000000-0000-0000-0000-000000000000}"/>
          </ac:spMkLst>
        </pc:spChg>
      </pc:sldChg>
      <pc:sldChg chg="addSp modSp mod delCm modNotesTx">
        <pc:chgData name="Spiers,A" userId="31136591-8d23-48fb-b549-c35b9e3d417c" providerId="ADAL" clId="{DA8A4E19-40B1-40C5-ADA5-4D6F2F6178D8}" dt="2021-10-04T15:43:26.491" v="1540" actId="1076"/>
        <pc:sldMkLst>
          <pc:docMk/>
          <pc:sldMk cId="3212115128" sldId="692"/>
        </pc:sldMkLst>
        <pc:spChg chg="mod">
          <ac:chgData name="Spiers,A" userId="31136591-8d23-48fb-b549-c35b9e3d417c" providerId="ADAL" clId="{DA8A4E19-40B1-40C5-ADA5-4D6F2F6178D8}" dt="2021-10-04T15:43:24.259" v="1539" actId="14100"/>
          <ac:spMkLst>
            <pc:docMk/>
            <pc:sldMk cId="3212115128" sldId="692"/>
            <ac:spMk id="4" creationId="{0ABA2885-11BD-FC4F-96F9-2390506FF2A3}"/>
          </ac:spMkLst>
        </pc:spChg>
        <pc:spChg chg="add mod">
          <ac:chgData name="Spiers,A" userId="31136591-8d23-48fb-b549-c35b9e3d417c" providerId="ADAL" clId="{DA8A4E19-40B1-40C5-ADA5-4D6F2F6178D8}" dt="2021-10-04T15:42:51.235" v="1532" actId="1076"/>
          <ac:spMkLst>
            <pc:docMk/>
            <pc:sldMk cId="3212115128" sldId="692"/>
            <ac:spMk id="6" creationId="{B5861705-4AEF-43FE-83EC-D0B90F90D324}"/>
          </ac:spMkLst>
        </pc:spChg>
        <pc:spChg chg="mod">
          <ac:chgData name="Spiers,A" userId="31136591-8d23-48fb-b549-c35b9e3d417c" providerId="ADAL" clId="{DA8A4E19-40B1-40C5-ADA5-4D6F2F6178D8}" dt="2021-10-04T14:44:41.411" v="1325" actId="1076"/>
          <ac:spMkLst>
            <pc:docMk/>
            <pc:sldMk cId="3212115128" sldId="692"/>
            <ac:spMk id="16386" creationId="{00000000-0000-0000-0000-000000000000}"/>
          </ac:spMkLst>
        </pc:spChg>
        <pc:picChg chg="add mod modCrop">
          <ac:chgData name="Spiers,A" userId="31136591-8d23-48fb-b549-c35b9e3d417c" providerId="ADAL" clId="{DA8A4E19-40B1-40C5-ADA5-4D6F2F6178D8}" dt="2021-10-04T15:43:26.491" v="1540" actId="1076"/>
          <ac:picMkLst>
            <pc:docMk/>
            <pc:sldMk cId="3212115128" sldId="692"/>
            <ac:picMk id="3" creationId="{20AE799E-C59F-4BEE-A88F-75C6FD1A9472}"/>
          </ac:picMkLst>
        </pc:picChg>
      </pc:sldChg>
      <pc:sldChg chg="ord">
        <pc:chgData name="Spiers,A" userId="31136591-8d23-48fb-b549-c35b9e3d417c" providerId="ADAL" clId="{DA8A4E19-40B1-40C5-ADA5-4D6F2F6178D8}" dt="2021-10-01T12:49:10.134" v="14"/>
        <pc:sldMkLst>
          <pc:docMk/>
          <pc:sldMk cId="1971159964" sldId="698"/>
        </pc:sldMkLst>
      </pc:sldChg>
      <pc:sldChg chg="ord">
        <pc:chgData name="Spiers,A" userId="31136591-8d23-48fb-b549-c35b9e3d417c" providerId="ADAL" clId="{DA8A4E19-40B1-40C5-ADA5-4D6F2F6178D8}" dt="2021-10-01T12:49:10.134" v="14"/>
        <pc:sldMkLst>
          <pc:docMk/>
          <pc:sldMk cId="3357738043" sldId="700"/>
        </pc:sldMkLst>
      </pc:sldChg>
      <pc:sldChg chg="addSp delSp modSp mod setBg modClrScheme chgLayout">
        <pc:chgData name="Spiers,A" userId="31136591-8d23-48fb-b549-c35b9e3d417c" providerId="ADAL" clId="{DA8A4E19-40B1-40C5-ADA5-4D6F2F6178D8}" dt="2021-10-04T15:40:18.020" v="1514" actId="14100"/>
        <pc:sldMkLst>
          <pc:docMk/>
          <pc:sldMk cId="3605532340" sldId="702"/>
        </pc:sldMkLst>
        <pc:spChg chg="del mod">
          <ac:chgData name="Spiers,A" userId="31136591-8d23-48fb-b549-c35b9e3d417c" providerId="ADAL" clId="{DA8A4E19-40B1-40C5-ADA5-4D6F2F6178D8}" dt="2021-10-04T14:51:44.446" v="1443" actId="21"/>
          <ac:spMkLst>
            <pc:docMk/>
            <pc:sldMk cId="3605532340" sldId="702"/>
            <ac:spMk id="5" creationId="{5F16F59D-C315-A147-9B85-2D275C841221}"/>
          </ac:spMkLst>
        </pc:spChg>
        <pc:spChg chg="add mod">
          <ac:chgData name="Spiers,A" userId="31136591-8d23-48fb-b549-c35b9e3d417c" providerId="ADAL" clId="{DA8A4E19-40B1-40C5-ADA5-4D6F2F6178D8}" dt="2021-10-04T15:39:01.317" v="1502" actId="207"/>
          <ac:spMkLst>
            <pc:docMk/>
            <pc:sldMk cId="3605532340" sldId="702"/>
            <ac:spMk id="7" creationId="{20A9A362-F4CC-4497-BEC4-75908082DDBE}"/>
          </ac:spMkLst>
        </pc:spChg>
        <pc:spChg chg="add mod ord">
          <ac:chgData name="Spiers,A" userId="31136591-8d23-48fb-b549-c35b9e3d417c" providerId="ADAL" clId="{DA8A4E19-40B1-40C5-ADA5-4D6F2F6178D8}" dt="2021-10-04T15:38:13.659" v="1482" actId="27636"/>
          <ac:spMkLst>
            <pc:docMk/>
            <pc:sldMk cId="3605532340" sldId="702"/>
            <ac:spMk id="8" creationId="{15E0E16E-1C07-49DF-A7A5-B51A0C4EADAF}"/>
          </ac:spMkLst>
        </pc:spChg>
        <pc:spChg chg="add mod">
          <ac:chgData name="Spiers,A" userId="31136591-8d23-48fb-b549-c35b9e3d417c" providerId="ADAL" clId="{DA8A4E19-40B1-40C5-ADA5-4D6F2F6178D8}" dt="2021-10-04T15:39:41.197" v="1509" actId="14100"/>
          <ac:spMkLst>
            <pc:docMk/>
            <pc:sldMk cId="3605532340" sldId="702"/>
            <ac:spMk id="72" creationId="{5D32CD07-6219-4FF3-8E27-29A60D2B567F}"/>
          </ac:spMkLst>
        </pc:spChg>
        <pc:spChg chg="add del mod">
          <ac:chgData name="Spiers,A" userId="31136591-8d23-48fb-b549-c35b9e3d417c" providerId="ADAL" clId="{DA8A4E19-40B1-40C5-ADA5-4D6F2F6178D8}" dt="2021-10-04T15:38:23.812" v="1486" actId="21"/>
          <ac:spMkLst>
            <pc:docMk/>
            <pc:sldMk cId="3605532340" sldId="702"/>
            <ac:spMk id="74" creationId="{D4270793-F726-44A4-AB01-7586ED3F8C12}"/>
          </ac:spMkLst>
        </pc:spChg>
        <pc:spChg chg="mod">
          <ac:chgData name="Spiers,A" userId="31136591-8d23-48fb-b549-c35b9e3d417c" providerId="ADAL" clId="{DA8A4E19-40B1-40C5-ADA5-4D6F2F6178D8}" dt="2021-10-04T15:39:54.079" v="1511" actId="14100"/>
          <ac:spMkLst>
            <pc:docMk/>
            <pc:sldMk cId="3605532340" sldId="702"/>
            <ac:spMk id="8195" creationId="{00000000-0000-0000-0000-000000000000}"/>
          </ac:spMkLst>
        </pc:spChg>
        <pc:picChg chg="add mod ord">
          <ac:chgData name="Spiers,A" userId="31136591-8d23-48fb-b549-c35b9e3d417c" providerId="ADAL" clId="{DA8A4E19-40B1-40C5-ADA5-4D6F2F6178D8}" dt="2021-10-04T15:40:00.231" v="1513" actId="1076"/>
          <ac:picMkLst>
            <pc:docMk/>
            <pc:sldMk cId="3605532340" sldId="702"/>
            <ac:picMk id="4" creationId="{95CA427B-6B09-4AE3-A8B9-9DB5350AC749}"/>
          </ac:picMkLst>
        </pc:picChg>
        <pc:picChg chg="add del mod">
          <ac:chgData name="Spiers,A" userId="31136591-8d23-48fb-b549-c35b9e3d417c" providerId="ADAL" clId="{DA8A4E19-40B1-40C5-ADA5-4D6F2F6178D8}" dt="2021-10-04T13:55:27.471" v="1232"/>
          <ac:picMkLst>
            <pc:docMk/>
            <pc:sldMk cId="3605532340" sldId="702"/>
            <ac:picMk id="6" creationId="{135CDAC6-E85A-4DFF-956F-42BF8C6083AC}"/>
          </ac:picMkLst>
        </pc:picChg>
        <pc:picChg chg="add mod">
          <ac:chgData name="Spiers,A" userId="31136591-8d23-48fb-b549-c35b9e3d417c" providerId="ADAL" clId="{DA8A4E19-40B1-40C5-ADA5-4D6F2F6178D8}" dt="2021-10-04T15:40:18.020" v="1514" actId="14100"/>
          <ac:picMkLst>
            <pc:docMk/>
            <pc:sldMk cId="3605532340" sldId="702"/>
            <ac:picMk id="9" creationId="{9015FE6B-7818-478C-BB64-A569F5D24F10}"/>
          </ac:picMkLst>
        </pc:picChg>
      </pc:sldChg>
      <pc:sldChg chg="addSp delSp modSp mod setBg modClrScheme chgLayout">
        <pc:chgData name="Spiers,A" userId="31136591-8d23-48fb-b549-c35b9e3d417c" providerId="ADAL" clId="{DA8A4E19-40B1-40C5-ADA5-4D6F2F6178D8}" dt="2021-10-04T15:42:09.357" v="1526" actId="113"/>
        <pc:sldMkLst>
          <pc:docMk/>
          <pc:sldMk cId="4070637753" sldId="703"/>
        </pc:sldMkLst>
        <pc:spChg chg="mod">
          <ac:chgData name="Spiers,A" userId="31136591-8d23-48fb-b549-c35b9e3d417c" providerId="ADAL" clId="{DA8A4E19-40B1-40C5-ADA5-4D6F2F6178D8}" dt="2021-10-04T15:42:09.357" v="1526" actId="113"/>
          <ac:spMkLst>
            <pc:docMk/>
            <pc:sldMk cId="4070637753" sldId="703"/>
            <ac:spMk id="5" creationId="{5F16F59D-C315-A147-9B85-2D275C841221}"/>
          </ac:spMkLst>
        </pc:spChg>
        <pc:spChg chg="add del mod">
          <ac:chgData name="Spiers,A" userId="31136591-8d23-48fb-b549-c35b9e3d417c" providerId="ADAL" clId="{DA8A4E19-40B1-40C5-ADA5-4D6F2F6178D8}" dt="2021-10-04T14:48:42.287" v="1393" actId="26606"/>
          <ac:spMkLst>
            <pc:docMk/>
            <pc:sldMk cId="4070637753" sldId="703"/>
            <ac:spMk id="72" creationId="{6EAF1984-119B-4FA2-AA9A-CAFEE3A0CE53}"/>
          </ac:spMkLst>
        </pc:spChg>
        <pc:spChg chg="add del mod">
          <ac:chgData name="Spiers,A" userId="31136591-8d23-48fb-b549-c35b9e3d417c" providerId="ADAL" clId="{DA8A4E19-40B1-40C5-ADA5-4D6F2F6178D8}" dt="2021-10-04T14:48:43.380" v="1395" actId="26606"/>
          <ac:spMkLst>
            <pc:docMk/>
            <pc:sldMk cId="4070637753" sldId="703"/>
            <ac:spMk id="74" creationId="{70D30032-955C-4AC7-8857-F45EEDBF1039}"/>
          </ac:spMkLst>
        </pc:spChg>
        <pc:spChg chg="add del mod">
          <ac:chgData name="Spiers,A" userId="31136591-8d23-48fb-b549-c35b9e3d417c" providerId="ADAL" clId="{DA8A4E19-40B1-40C5-ADA5-4D6F2F6178D8}" dt="2021-10-04T14:48:49.223" v="1399" actId="26606"/>
          <ac:spMkLst>
            <pc:docMk/>
            <pc:sldMk cId="4070637753" sldId="703"/>
            <ac:spMk id="76" creationId="{9423E850-DFB9-40E5-811F-AE71B9E4D1B9}"/>
          </ac:spMkLst>
        </pc:spChg>
        <pc:spChg chg="add del mod">
          <ac:chgData name="Spiers,A" userId="31136591-8d23-48fb-b549-c35b9e3d417c" providerId="ADAL" clId="{DA8A4E19-40B1-40C5-ADA5-4D6F2F6178D8}" dt="2021-10-04T14:48:49.223" v="1399" actId="26606"/>
          <ac:spMkLst>
            <pc:docMk/>
            <pc:sldMk cId="4070637753" sldId="703"/>
            <ac:spMk id="78" creationId="{04270F18-DF83-4BA7-B463-14A4F20A4AFC}"/>
          </ac:spMkLst>
        </pc:spChg>
        <pc:spChg chg="mod ord">
          <ac:chgData name="Spiers,A" userId="31136591-8d23-48fb-b549-c35b9e3d417c" providerId="ADAL" clId="{DA8A4E19-40B1-40C5-ADA5-4D6F2F6178D8}" dt="2021-10-04T15:41:53.267" v="1523" actId="14100"/>
          <ac:spMkLst>
            <pc:docMk/>
            <pc:sldMk cId="4070637753" sldId="703"/>
            <ac:spMk id="8195" creationId="{00000000-0000-0000-0000-000000000000}"/>
          </ac:spMkLst>
        </pc:spChg>
        <pc:spChg chg="add del mod">
          <ac:chgData name="Spiers,A" userId="31136591-8d23-48fb-b549-c35b9e3d417c" providerId="ADAL" clId="{DA8A4E19-40B1-40C5-ADA5-4D6F2F6178D8}" dt="2021-10-04T14:48:43.380" v="1395" actId="26606"/>
          <ac:spMkLst>
            <pc:docMk/>
            <pc:sldMk cId="4070637753" sldId="703"/>
            <ac:spMk id="8197" creationId="{C91E3D29-EA14-4947-ACFE-D169A61A4AEF}"/>
          </ac:spMkLst>
        </pc:spChg>
        <pc:spChg chg="add del mod">
          <ac:chgData name="Spiers,A" userId="31136591-8d23-48fb-b549-c35b9e3d417c" providerId="ADAL" clId="{DA8A4E19-40B1-40C5-ADA5-4D6F2F6178D8}" dt="2021-10-04T14:48:45.663" v="1397" actId="26606"/>
          <ac:spMkLst>
            <pc:docMk/>
            <pc:sldMk cId="4070637753" sldId="703"/>
            <ac:spMk id="8199" creationId="{F8281C49-4A9A-4638-AA3A-8B35951BDB13}"/>
          </ac:spMkLst>
        </pc:spChg>
        <pc:spChg chg="add del mod">
          <ac:chgData name="Spiers,A" userId="31136591-8d23-48fb-b549-c35b9e3d417c" providerId="ADAL" clId="{DA8A4E19-40B1-40C5-ADA5-4D6F2F6178D8}" dt="2021-10-04T14:48:49.223" v="1399" actId="26606"/>
          <ac:spMkLst>
            <pc:docMk/>
            <pc:sldMk cId="4070637753" sldId="703"/>
            <ac:spMk id="8201" creationId="{259BE7BA-08F3-4AD6-83CD-E3E4B6F0DEEC}"/>
          </ac:spMkLst>
        </pc:spChg>
        <pc:spChg chg="add del mod">
          <ac:chgData name="Spiers,A" userId="31136591-8d23-48fb-b549-c35b9e3d417c" providerId="ADAL" clId="{DA8A4E19-40B1-40C5-ADA5-4D6F2F6178D8}" dt="2021-10-04T14:48:49.223" v="1399" actId="26606"/>
          <ac:spMkLst>
            <pc:docMk/>
            <pc:sldMk cId="4070637753" sldId="703"/>
            <ac:spMk id="8202" creationId="{9BDA827B-F424-441F-9E49-B99BB6F94D2B}"/>
          </ac:spMkLst>
        </pc:spChg>
        <pc:picChg chg="add mod ord">
          <ac:chgData name="Spiers,A" userId="31136591-8d23-48fb-b549-c35b9e3d417c" providerId="ADAL" clId="{DA8A4E19-40B1-40C5-ADA5-4D6F2F6178D8}" dt="2021-10-04T15:42:01.347" v="1525" actId="1076"/>
          <ac:picMkLst>
            <pc:docMk/>
            <pc:sldMk cId="4070637753" sldId="703"/>
            <ac:picMk id="2" creationId="{DBA4DD15-7C01-49F7-8334-6356AFADF5E5}"/>
          </ac:picMkLst>
        </pc:picChg>
        <pc:picChg chg="add mod">
          <ac:chgData name="Spiers,A" userId="31136591-8d23-48fb-b549-c35b9e3d417c" providerId="ADAL" clId="{DA8A4E19-40B1-40C5-ADA5-4D6F2F6178D8}" dt="2021-10-04T15:41:56.953" v="1524" actId="14100"/>
          <ac:picMkLst>
            <pc:docMk/>
            <pc:sldMk cId="4070637753" sldId="703"/>
            <ac:picMk id="4" creationId="{702216D2-2189-4B0D-AAB3-B826F94B1694}"/>
          </ac:picMkLst>
        </pc:picChg>
        <pc:picChg chg="add del mod">
          <ac:chgData name="Spiers,A" userId="31136591-8d23-48fb-b549-c35b9e3d417c" providerId="ADAL" clId="{DA8A4E19-40B1-40C5-ADA5-4D6F2F6178D8}" dt="2021-10-04T13:55:27.235" v="1231"/>
          <ac:picMkLst>
            <pc:docMk/>
            <pc:sldMk cId="4070637753" sldId="703"/>
            <ac:picMk id="6" creationId="{476CA94E-0838-45A4-9122-1822237A5E60}"/>
          </ac:picMkLst>
        </pc:picChg>
      </pc:sldChg>
      <pc:sldChg chg="addSp delSp modSp mod setBg modClrScheme delCm chgLayout modNotesTx">
        <pc:chgData name="Spiers,A" userId="31136591-8d23-48fb-b549-c35b9e3d417c" providerId="ADAL" clId="{DA8A4E19-40B1-40C5-ADA5-4D6F2F6178D8}" dt="2021-10-04T14:54:34.856" v="1455" actId="14100"/>
        <pc:sldMkLst>
          <pc:docMk/>
          <pc:sldMk cId="3848164874" sldId="704"/>
        </pc:sldMkLst>
        <pc:spChg chg="add del mod">
          <ac:chgData name="Spiers,A" userId="31136591-8d23-48fb-b549-c35b9e3d417c" providerId="ADAL" clId="{DA8A4E19-40B1-40C5-ADA5-4D6F2F6178D8}" dt="2021-10-04T09:14:47.416" v="184"/>
          <ac:spMkLst>
            <pc:docMk/>
            <pc:sldMk cId="3848164874" sldId="704"/>
            <ac:spMk id="4" creationId="{0C75F745-6AA5-479A-98F4-69BA70DC30FE}"/>
          </ac:spMkLst>
        </pc:spChg>
        <pc:spChg chg="mod">
          <ac:chgData name="Spiers,A" userId="31136591-8d23-48fb-b549-c35b9e3d417c" providerId="ADAL" clId="{DA8A4E19-40B1-40C5-ADA5-4D6F2F6178D8}" dt="2021-10-04T13:53:26.113" v="1170" actId="404"/>
          <ac:spMkLst>
            <pc:docMk/>
            <pc:sldMk cId="3848164874" sldId="704"/>
            <ac:spMk id="5" creationId="{5F16F59D-C315-A147-9B85-2D275C841221}"/>
          </ac:spMkLst>
        </pc:spChg>
        <pc:spChg chg="add mod">
          <ac:chgData name="Spiers,A" userId="31136591-8d23-48fb-b549-c35b9e3d417c" providerId="ADAL" clId="{DA8A4E19-40B1-40C5-ADA5-4D6F2F6178D8}" dt="2021-10-04T09:22:33.821" v="283" actId="1076"/>
          <ac:spMkLst>
            <pc:docMk/>
            <pc:sldMk cId="3848164874" sldId="704"/>
            <ac:spMk id="7" creationId="{AEF005B9-F937-4DEA-992B-15BE14A2727A}"/>
          </ac:spMkLst>
        </pc:spChg>
        <pc:spChg chg="mod ord">
          <ac:chgData name="Spiers,A" userId="31136591-8d23-48fb-b549-c35b9e3d417c" providerId="ADAL" clId="{DA8A4E19-40B1-40C5-ADA5-4D6F2F6178D8}" dt="2021-10-04T14:54:30.332" v="1454" actId="14100"/>
          <ac:spMkLst>
            <pc:docMk/>
            <pc:sldMk cId="3848164874" sldId="704"/>
            <ac:spMk id="8195" creationId="{00000000-0000-0000-0000-000000000000}"/>
          </ac:spMkLst>
        </pc:spChg>
        <pc:picChg chg="add mod">
          <ac:chgData name="Spiers,A" userId="31136591-8d23-48fb-b549-c35b9e3d417c" providerId="ADAL" clId="{DA8A4E19-40B1-40C5-ADA5-4D6F2F6178D8}" dt="2021-10-04T14:54:34.856" v="1455" actId="14100"/>
          <ac:picMkLst>
            <pc:docMk/>
            <pc:sldMk cId="3848164874" sldId="704"/>
            <ac:picMk id="3" creationId="{35288223-839E-42EC-A1F8-7F0CA04279C1}"/>
          </ac:picMkLst>
        </pc:picChg>
        <pc:picChg chg="add mod ord">
          <ac:chgData name="Spiers,A" userId="31136591-8d23-48fb-b549-c35b9e3d417c" providerId="ADAL" clId="{DA8A4E19-40B1-40C5-ADA5-4D6F2F6178D8}" dt="2021-10-04T09:22:36.016" v="284" actId="1076"/>
          <ac:picMkLst>
            <pc:docMk/>
            <pc:sldMk cId="3848164874" sldId="704"/>
            <ac:picMk id="6" creationId="{FAD4EAD8-8938-4768-A3D0-FE54C213F8D0}"/>
          </ac:picMkLst>
        </pc:picChg>
      </pc:sldChg>
      <pc:sldChg chg="modSp mod ord delCm modNotesTx">
        <pc:chgData name="Spiers,A" userId="31136591-8d23-48fb-b549-c35b9e3d417c" providerId="ADAL" clId="{DA8A4E19-40B1-40C5-ADA5-4D6F2F6178D8}" dt="2021-10-04T13:52:54.694" v="1154" actId="207"/>
        <pc:sldMkLst>
          <pc:docMk/>
          <pc:sldMk cId="828851622" sldId="705"/>
        </pc:sldMkLst>
        <pc:spChg chg="mod">
          <ac:chgData name="Spiers,A" userId="31136591-8d23-48fb-b549-c35b9e3d417c" providerId="ADAL" clId="{DA8A4E19-40B1-40C5-ADA5-4D6F2F6178D8}" dt="2021-10-04T13:52:54.694" v="1154" actId="207"/>
          <ac:spMkLst>
            <pc:docMk/>
            <pc:sldMk cId="828851622" sldId="705"/>
            <ac:spMk id="2" creationId="{00000000-0000-0000-0000-000000000000}"/>
          </ac:spMkLst>
        </pc:spChg>
        <pc:graphicFrameChg chg="mod modGraphic">
          <ac:chgData name="Spiers,A" userId="31136591-8d23-48fb-b549-c35b9e3d417c" providerId="ADAL" clId="{DA8A4E19-40B1-40C5-ADA5-4D6F2F6178D8}" dt="2021-10-04T09:49:30.656" v="622" actId="14100"/>
          <ac:graphicFrameMkLst>
            <pc:docMk/>
            <pc:sldMk cId="828851622" sldId="705"/>
            <ac:graphicFrameMk id="5" creationId="{9C71506C-D095-4FFE-A34D-ABD46D26B9EF}"/>
          </ac:graphicFrameMkLst>
        </pc:graphicFrameChg>
      </pc:sldChg>
      <pc:sldChg chg="del">
        <pc:chgData name="Spiers,A" userId="31136591-8d23-48fb-b549-c35b9e3d417c" providerId="ADAL" clId="{DA8A4E19-40B1-40C5-ADA5-4D6F2F6178D8}" dt="2021-10-04T09:17:20.077" v="240" actId="47"/>
        <pc:sldMkLst>
          <pc:docMk/>
          <pc:sldMk cId="923748644" sldId="706"/>
        </pc:sldMkLst>
      </pc:sldChg>
      <pc:sldChg chg="modSp del mod">
        <pc:chgData name="Spiers,A" userId="31136591-8d23-48fb-b549-c35b9e3d417c" providerId="ADAL" clId="{DA8A4E19-40B1-40C5-ADA5-4D6F2F6178D8}" dt="2021-10-04T09:14:59.463" v="185" actId="47"/>
        <pc:sldMkLst>
          <pc:docMk/>
          <pc:sldMk cId="1444081536" sldId="707"/>
        </pc:sldMkLst>
        <pc:spChg chg="mod">
          <ac:chgData name="Spiers,A" userId="31136591-8d23-48fb-b549-c35b9e3d417c" providerId="ADAL" clId="{DA8A4E19-40B1-40C5-ADA5-4D6F2F6178D8}" dt="2021-10-01T12:49:27.803" v="18" actId="20577"/>
          <ac:spMkLst>
            <pc:docMk/>
            <pc:sldMk cId="1444081536" sldId="707"/>
            <ac:spMk id="5" creationId="{5C1DF2C1-87E1-4E16-9333-0AAB9C5F7827}"/>
          </ac:spMkLst>
        </pc:spChg>
      </pc:sldChg>
      <pc:sldChg chg="del">
        <pc:chgData name="Spiers,A" userId="31136591-8d23-48fb-b549-c35b9e3d417c" providerId="ADAL" clId="{DA8A4E19-40B1-40C5-ADA5-4D6F2F6178D8}" dt="2021-10-01T12:48:24.734" v="8" actId="2696"/>
        <pc:sldMkLst>
          <pc:docMk/>
          <pc:sldMk cId="732881271" sldId="708"/>
        </pc:sldMkLst>
      </pc:sldChg>
      <pc:sldChg chg="addSp modSp mod setBg modClrScheme setClrOvrMap delCm chgLayout modNotesTx">
        <pc:chgData name="Spiers,A" userId="31136591-8d23-48fb-b549-c35b9e3d417c" providerId="ADAL" clId="{DA8A4E19-40B1-40C5-ADA5-4D6F2F6178D8}" dt="2021-10-04T14:54:44.241" v="1456" actId="1592"/>
        <pc:sldMkLst>
          <pc:docMk/>
          <pc:sldMk cId="2520412415" sldId="710"/>
        </pc:sldMkLst>
        <pc:spChg chg="add mod">
          <ac:chgData name="Spiers,A" userId="31136591-8d23-48fb-b549-c35b9e3d417c" providerId="ADAL" clId="{DA8A4E19-40B1-40C5-ADA5-4D6F2F6178D8}" dt="2021-10-04T09:21:26.988" v="273" actId="26606"/>
          <ac:spMkLst>
            <pc:docMk/>
            <pc:sldMk cId="2520412415" sldId="710"/>
            <ac:spMk id="4" creationId="{D620F906-0D04-4DF9-AEF1-0ACA4CEF7110}"/>
          </ac:spMkLst>
        </pc:spChg>
        <pc:spChg chg="mod ord">
          <ac:chgData name="Spiers,A" userId="31136591-8d23-48fb-b549-c35b9e3d417c" providerId="ADAL" clId="{DA8A4E19-40B1-40C5-ADA5-4D6F2F6178D8}" dt="2021-10-04T09:12:28.394" v="175" actId="20577"/>
          <ac:spMkLst>
            <pc:docMk/>
            <pc:sldMk cId="2520412415" sldId="710"/>
            <ac:spMk id="13" creationId="{7F738C5D-AC0D-3842-9B88-4B714C2D7171}"/>
          </ac:spMkLst>
        </pc:spChg>
        <pc:spChg chg="mod ord">
          <ac:chgData name="Spiers,A" userId="31136591-8d23-48fb-b549-c35b9e3d417c" providerId="ADAL" clId="{DA8A4E19-40B1-40C5-ADA5-4D6F2F6178D8}" dt="2021-10-04T09:23:38.032" v="296" actId="113"/>
          <ac:spMkLst>
            <pc:docMk/>
            <pc:sldMk cId="2520412415" sldId="710"/>
            <ac:spMk id="15" creationId="{E3DC3F57-5E44-1141-9A58-88334F5ABBD3}"/>
          </ac:spMkLst>
        </pc:spChg>
        <pc:picChg chg="add mod ord">
          <ac:chgData name="Spiers,A" userId="31136591-8d23-48fb-b549-c35b9e3d417c" providerId="ADAL" clId="{DA8A4E19-40B1-40C5-ADA5-4D6F2F6178D8}" dt="2021-10-04T09:21:26.988" v="273" actId="26606"/>
          <ac:picMkLst>
            <pc:docMk/>
            <pc:sldMk cId="2520412415" sldId="710"/>
            <ac:picMk id="3" creationId="{B3F614ED-D791-4B79-A71A-C2FC0458AB7B}"/>
          </ac:picMkLst>
        </pc:picChg>
      </pc:sldChg>
      <pc:sldChg chg="addSp delSp modSp mod ord modClrScheme delCm chgLayout modNotesTx">
        <pc:chgData name="Spiers,A" userId="31136591-8d23-48fb-b549-c35b9e3d417c" providerId="ADAL" clId="{DA8A4E19-40B1-40C5-ADA5-4D6F2F6178D8}" dt="2021-10-04T14:54:06.146" v="1451" actId="207"/>
        <pc:sldMkLst>
          <pc:docMk/>
          <pc:sldMk cId="3508915763" sldId="712"/>
        </pc:sldMkLst>
        <pc:spChg chg="add mod">
          <ac:chgData name="Spiers,A" userId="31136591-8d23-48fb-b549-c35b9e3d417c" providerId="ADAL" clId="{DA8A4E19-40B1-40C5-ADA5-4D6F2F6178D8}" dt="2021-10-04T13:52:32.467" v="1153" actId="1076"/>
          <ac:spMkLst>
            <pc:docMk/>
            <pc:sldMk cId="3508915763" sldId="712"/>
            <ac:spMk id="4" creationId="{5D1B697B-3F64-4805-8E78-51F833EAC652}"/>
          </ac:spMkLst>
        </pc:spChg>
        <pc:spChg chg="mod">
          <ac:chgData name="Spiers,A" userId="31136591-8d23-48fb-b549-c35b9e3d417c" providerId="ADAL" clId="{DA8A4E19-40B1-40C5-ADA5-4D6F2F6178D8}" dt="2021-10-04T14:45:48.498" v="1339" actId="20577"/>
          <ac:spMkLst>
            <pc:docMk/>
            <pc:sldMk cId="3508915763" sldId="712"/>
            <ac:spMk id="5" creationId="{5F16F59D-C315-A147-9B85-2D275C841221}"/>
          </ac:spMkLst>
        </pc:spChg>
        <pc:spChg chg="add del mod">
          <ac:chgData name="Spiers,A" userId="31136591-8d23-48fb-b549-c35b9e3d417c" providerId="ADAL" clId="{DA8A4E19-40B1-40C5-ADA5-4D6F2F6178D8}" dt="2021-10-04T09:01:30.040" v="97" actId="26606"/>
          <ac:spMkLst>
            <pc:docMk/>
            <pc:sldMk cId="3508915763" sldId="712"/>
            <ac:spMk id="73" creationId="{2043DC59-8516-42B7-839D-A47B065ADF4C}"/>
          </ac:spMkLst>
        </pc:spChg>
        <pc:spChg chg="add del mod ord">
          <ac:chgData name="Spiers,A" userId="31136591-8d23-48fb-b549-c35b9e3d417c" providerId="ADAL" clId="{DA8A4E19-40B1-40C5-ADA5-4D6F2F6178D8}" dt="2021-10-04T14:54:06.146" v="1451" actId="207"/>
          <ac:spMkLst>
            <pc:docMk/>
            <pc:sldMk cId="3508915763" sldId="712"/>
            <ac:spMk id="8195" creationId="{00000000-0000-0000-0000-000000000000}"/>
          </ac:spMkLst>
        </pc:spChg>
        <pc:spChg chg="add del mod">
          <ac:chgData name="Spiers,A" userId="31136591-8d23-48fb-b549-c35b9e3d417c" providerId="ADAL" clId="{DA8A4E19-40B1-40C5-ADA5-4D6F2F6178D8}" dt="2021-10-04T09:01:31.719" v="99" actId="26606"/>
          <ac:spMkLst>
            <pc:docMk/>
            <pc:sldMk cId="3508915763" sldId="712"/>
            <ac:spMk id="8199" creationId="{19F7A9A9-5CD5-45B8-B5B9-45F8B907C773}"/>
          </ac:spMkLst>
        </pc:spChg>
        <pc:graphicFrameChg chg="add del mod">
          <ac:chgData name="Spiers,A" userId="31136591-8d23-48fb-b549-c35b9e3d417c" providerId="ADAL" clId="{DA8A4E19-40B1-40C5-ADA5-4D6F2F6178D8}" dt="2021-10-04T09:01:30.040" v="97" actId="26606"/>
          <ac:graphicFrameMkLst>
            <pc:docMk/>
            <pc:sldMk cId="3508915763" sldId="712"/>
            <ac:graphicFrameMk id="8197" creationId="{F4E2864A-5C2D-4BD3-A010-250EC3E86438}"/>
          </ac:graphicFrameMkLst>
        </pc:graphicFrameChg>
        <pc:graphicFrameChg chg="add del mod">
          <ac:chgData name="Spiers,A" userId="31136591-8d23-48fb-b549-c35b9e3d417c" providerId="ADAL" clId="{DA8A4E19-40B1-40C5-ADA5-4D6F2F6178D8}" dt="2021-10-04T09:01:31.719" v="99" actId="26606"/>
          <ac:graphicFrameMkLst>
            <pc:docMk/>
            <pc:sldMk cId="3508915763" sldId="712"/>
            <ac:graphicFrameMk id="8200" creationId="{B165C895-2D30-4E7D-9106-E450FE45C2B8}"/>
          </ac:graphicFrameMkLst>
        </pc:graphicFrameChg>
        <pc:picChg chg="add mod">
          <ac:chgData name="Spiers,A" userId="31136591-8d23-48fb-b549-c35b9e3d417c" providerId="ADAL" clId="{DA8A4E19-40B1-40C5-ADA5-4D6F2F6178D8}" dt="2021-10-04T09:23:18.820" v="293" actId="14100"/>
          <ac:picMkLst>
            <pc:docMk/>
            <pc:sldMk cId="3508915763" sldId="712"/>
            <ac:picMk id="3" creationId="{532796E2-04C4-4E0B-AB08-FDEC60384B8E}"/>
          </ac:picMkLst>
        </pc:picChg>
        <pc:picChg chg="add mod ord">
          <ac:chgData name="Spiers,A" userId="31136591-8d23-48fb-b549-c35b9e3d417c" providerId="ADAL" clId="{DA8A4E19-40B1-40C5-ADA5-4D6F2F6178D8}" dt="2021-10-04T09:23:25.737" v="295" actId="1076"/>
          <ac:picMkLst>
            <pc:docMk/>
            <pc:sldMk cId="3508915763" sldId="712"/>
            <ac:picMk id="8" creationId="{825177C8-AB79-4F6F-8D20-D8178D2134FA}"/>
          </ac:picMkLst>
        </pc:picChg>
      </pc:sldChg>
      <pc:sldChg chg="addSp delSp modSp mod ord setBg modClrScheme setClrOvrMap chgLayout modNotesTx">
        <pc:chgData name="Spiers,A" userId="31136591-8d23-48fb-b549-c35b9e3d417c" providerId="ADAL" clId="{DA8A4E19-40B1-40C5-ADA5-4D6F2F6178D8}" dt="2021-10-04T13:56:58.904" v="1240" actId="12100"/>
        <pc:sldMkLst>
          <pc:docMk/>
          <pc:sldMk cId="3992493587" sldId="713"/>
        </pc:sldMkLst>
        <pc:spChg chg="mod">
          <ac:chgData name="Spiers,A" userId="31136591-8d23-48fb-b549-c35b9e3d417c" providerId="ADAL" clId="{DA8A4E19-40B1-40C5-ADA5-4D6F2F6178D8}" dt="2021-10-04T09:18:55.300" v="258" actId="1076"/>
          <ac:spMkLst>
            <pc:docMk/>
            <pc:sldMk cId="3992493587" sldId="713"/>
            <ac:spMk id="5" creationId="{5F16F59D-C315-A147-9B85-2D275C841221}"/>
          </ac:spMkLst>
        </pc:spChg>
        <pc:spChg chg="del">
          <ac:chgData name="Spiers,A" userId="31136591-8d23-48fb-b549-c35b9e3d417c" providerId="ADAL" clId="{DA8A4E19-40B1-40C5-ADA5-4D6F2F6178D8}" dt="2021-10-04T09:03:25.316" v="102" actId="26606"/>
          <ac:spMkLst>
            <pc:docMk/>
            <pc:sldMk cId="3992493587" sldId="713"/>
            <ac:spMk id="8195" creationId="{00000000-0000-0000-0000-000000000000}"/>
          </ac:spMkLst>
        </pc:spChg>
        <pc:graphicFrameChg chg="add mod modGraphic">
          <ac:chgData name="Spiers,A" userId="31136591-8d23-48fb-b549-c35b9e3d417c" providerId="ADAL" clId="{DA8A4E19-40B1-40C5-ADA5-4D6F2F6178D8}" dt="2021-10-04T13:56:58.904" v="1240" actId="12100"/>
          <ac:graphicFrameMkLst>
            <pc:docMk/>
            <pc:sldMk cId="3992493587" sldId="713"/>
            <ac:graphicFrameMk id="8197" creationId="{F7EE6CAD-6617-4280-A9CA-0A75C42E9912}"/>
          </ac:graphicFrameMkLst>
        </pc:graphicFrameChg>
      </pc:sldChg>
      <pc:sldChg chg="addSp delSp modSp add del mod">
        <pc:chgData name="Spiers,A" userId="31136591-8d23-48fb-b549-c35b9e3d417c" providerId="ADAL" clId="{DA8A4E19-40B1-40C5-ADA5-4D6F2F6178D8}" dt="2021-10-04T13:56:23.984" v="1238" actId="113"/>
        <pc:sldMkLst>
          <pc:docMk/>
          <pc:sldMk cId="153681598" sldId="714"/>
        </pc:sldMkLst>
        <pc:spChg chg="mod">
          <ac:chgData name="Spiers,A" userId="31136591-8d23-48fb-b549-c35b9e3d417c" providerId="ADAL" clId="{DA8A4E19-40B1-40C5-ADA5-4D6F2F6178D8}" dt="2021-10-04T13:56:23.984" v="1238" actId="113"/>
          <ac:spMkLst>
            <pc:docMk/>
            <pc:sldMk cId="153681598" sldId="714"/>
            <ac:spMk id="2" creationId="{D824B298-3EEC-4658-9CA5-1C839AD70605}"/>
          </ac:spMkLst>
        </pc:spChg>
        <pc:spChg chg="mod">
          <ac:chgData name="Spiers,A" userId="31136591-8d23-48fb-b549-c35b9e3d417c" providerId="ADAL" clId="{DA8A4E19-40B1-40C5-ADA5-4D6F2F6178D8}" dt="2021-10-04T09:30:15.711" v="347" actId="1076"/>
          <ac:spMkLst>
            <pc:docMk/>
            <pc:sldMk cId="153681598" sldId="714"/>
            <ac:spMk id="3" creationId="{9E48CFDC-5D84-4285-98F8-AFE154670374}"/>
          </ac:spMkLst>
        </pc:spChg>
        <pc:spChg chg="add del mod">
          <ac:chgData name="Spiers,A" userId="31136591-8d23-48fb-b549-c35b9e3d417c" providerId="ADAL" clId="{DA8A4E19-40B1-40C5-ADA5-4D6F2F6178D8}" dt="2021-10-01T12:53:07.464" v="71" actId="21"/>
          <ac:spMkLst>
            <pc:docMk/>
            <pc:sldMk cId="153681598" sldId="714"/>
            <ac:spMk id="7" creationId="{2A6B31C8-8873-49AE-9919-5A9A98E6A3C4}"/>
          </ac:spMkLst>
        </pc:spChg>
        <pc:spChg chg="mod">
          <ac:chgData name="Spiers,A" userId="31136591-8d23-48fb-b549-c35b9e3d417c" providerId="ADAL" clId="{DA8A4E19-40B1-40C5-ADA5-4D6F2F6178D8}" dt="2021-10-04T09:30:25.016" v="349" actId="1076"/>
          <ac:spMkLst>
            <pc:docMk/>
            <pc:sldMk cId="153681598" sldId="714"/>
            <ac:spMk id="8" creationId="{5DF187D2-A339-4EB2-AF96-351634A2F8AF}"/>
          </ac:spMkLst>
        </pc:spChg>
        <pc:spChg chg="add del">
          <ac:chgData name="Spiers,A" userId="31136591-8d23-48fb-b549-c35b9e3d417c" providerId="ADAL" clId="{DA8A4E19-40B1-40C5-ADA5-4D6F2F6178D8}" dt="2021-10-04T09:30:05.848" v="345" actId="26606"/>
          <ac:spMkLst>
            <pc:docMk/>
            <pc:sldMk cId="153681598" sldId="714"/>
            <ac:spMk id="11" creationId="{9B7AD9F6-8CE7-4299-8FC6-328F4DCD3FF9}"/>
          </ac:spMkLst>
        </pc:spChg>
        <pc:spChg chg="add del">
          <ac:chgData name="Spiers,A" userId="31136591-8d23-48fb-b549-c35b9e3d417c" providerId="ADAL" clId="{DA8A4E19-40B1-40C5-ADA5-4D6F2F6178D8}" dt="2021-10-04T09:30:05.848" v="345" actId="26606"/>
          <ac:spMkLst>
            <pc:docMk/>
            <pc:sldMk cId="153681598" sldId="714"/>
            <ac:spMk id="13" creationId="{F49775AF-8896-43EE-92C6-83497D6DC56F}"/>
          </ac:spMkLst>
        </pc:spChg>
        <pc:spChg chg="add del mod">
          <ac:chgData name="Spiers,A" userId="31136591-8d23-48fb-b549-c35b9e3d417c" providerId="ADAL" clId="{DA8A4E19-40B1-40C5-ADA5-4D6F2F6178D8}" dt="2021-10-01T12:53:07.464" v="71" actId="21"/>
          <ac:spMkLst>
            <pc:docMk/>
            <pc:sldMk cId="153681598" sldId="714"/>
            <ac:spMk id="14" creationId="{2355D5ED-DA68-4886-B2C4-C7AE42F87EA6}"/>
          </ac:spMkLst>
        </pc:spChg>
        <pc:spChg chg="add del mod">
          <ac:chgData name="Spiers,A" userId="31136591-8d23-48fb-b549-c35b9e3d417c" providerId="ADAL" clId="{DA8A4E19-40B1-40C5-ADA5-4D6F2F6178D8}" dt="2021-10-01T12:54:55.944" v="77" actId="21"/>
          <ac:spMkLst>
            <pc:docMk/>
            <pc:sldMk cId="153681598" sldId="714"/>
            <ac:spMk id="18" creationId="{F021514B-08CF-4EBB-AE69-3DE63E23FE57}"/>
          </ac:spMkLst>
        </pc:spChg>
        <pc:spChg chg="add del mod">
          <ac:chgData name="Spiers,A" userId="31136591-8d23-48fb-b549-c35b9e3d417c" providerId="ADAL" clId="{DA8A4E19-40B1-40C5-ADA5-4D6F2F6178D8}" dt="2021-10-01T12:58:23.049" v="88"/>
          <ac:spMkLst>
            <pc:docMk/>
            <pc:sldMk cId="153681598" sldId="714"/>
            <ac:spMk id="20" creationId="{EAE82A2E-22A0-4628-80F6-0136427DB116}"/>
          </ac:spMkLst>
        </pc:spChg>
        <pc:spChg chg="add del mod">
          <ac:chgData name="Spiers,A" userId="31136591-8d23-48fb-b549-c35b9e3d417c" providerId="ADAL" clId="{DA8A4E19-40B1-40C5-ADA5-4D6F2F6178D8}" dt="2021-10-01T13:00:40.159" v="95"/>
          <ac:spMkLst>
            <pc:docMk/>
            <pc:sldMk cId="153681598" sldId="714"/>
            <ac:spMk id="24" creationId="{B57FFDE8-C433-41EF-AB8A-0DC7FE3A0C50}"/>
          </ac:spMkLst>
        </pc:spChg>
        <pc:spChg chg="add del">
          <ac:chgData name="Spiers,A" userId="31136591-8d23-48fb-b549-c35b9e3d417c" providerId="ADAL" clId="{DA8A4E19-40B1-40C5-ADA5-4D6F2F6178D8}" dt="2021-10-01T12:58:22.241" v="87" actId="26606"/>
          <ac:spMkLst>
            <pc:docMk/>
            <pc:sldMk cId="153681598" sldId="714"/>
            <ac:spMk id="25" creationId="{665DBBEF-238B-476B-96AB-8AAC3224ECEA}"/>
          </ac:spMkLst>
        </pc:spChg>
        <pc:spChg chg="add mod">
          <ac:chgData name="Spiers,A" userId="31136591-8d23-48fb-b549-c35b9e3d417c" providerId="ADAL" clId="{DA8A4E19-40B1-40C5-ADA5-4D6F2F6178D8}" dt="2021-10-04T09:30:05.848" v="345" actId="26606"/>
          <ac:spMkLst>
            <pc:docMk/>
            <pc:sldMk cId="153681598" sldId="714"/>
            <ac:spMk id="26" creationId="{3A4306FA-D30C-496A-8CB6-2D7C5C947668}"/>
          </ac:spMkLst>
        </pc:spChg>
        <pc:spChg chg="add del">
          <ac:chgData name="Spiers,A" userId="31136591-8d23-48fb-b549-c35b9e3d417c" providerId="ADAL" clId="{DA8A4E19-40B1-40C5-ADA5-4D6F2F6178D8}" dt="2021-10-01T12:58:22.241" v="87" actId="26606"/>
          <ac:spMkLst>
            <pc:docMk/>
            <pc:sldMk cId="153681598" sldId="714"/>
            <ac:spMk id="27" creationId="{3FCFB1DE-0B7E-48CC-BA90-B2AB0889F9D6}"/>
          </ac:spMkLst>
        </pc:spChg>
        <pc:spChg chg="add">
          <ac:chgData name="Spiers,A" userId="31136591-8d23-48fb-b549-c35b9e3d417c" providerId="ADAL" clId="{DA8A4E19-40B1-40C5-ADA5-4D6F2F6178D8}" dt="2021-10-04T09:30:05.848" v="345" actId="26606"/>
          <ac:spMkLst>
            <pc:docMk/>
            <pc:sldMk cId="153681598" sldId="714"/>
            <ac:spMk id="31" creationId="{9B7AD9F6-8CE7-4299-8FC6-328F4DCD3FF9}"/>
          </ac:spMkLst>
        </pc:spChg>
        <pc:spChg chg="add">
          <ac:chgData name="Spiers,A" userId="31136591-8d23-48fb-b549-c35b9e3d417c" providerId="ADAL" clId="{DA8A4E19-40B1-40C5-ADA5-4D6F2F6178D8}" dt="2021-10-04T09:30:05.848" v="345" actId="26606"/>
          <ac:spMkLst>
            <pc:docMk/>
            <pc:sldMk cId="153681598" sldId="714"/>
            <ac:spMk id="33" creationId="{F49775AF-8896-43EE-92C6-83497D6DC56F}"/>
          </ac:spMkLst>
        </pc:spChg>
        <pc:picChg chg="del mod">
          <ac:chgData name="Spiers,A" userId="31136591-8d23-48fb-b549-c35b9e3d417c" providerId="ADAL" clId="{DA8A4E19-40B1-40C5-ADA5-4D6F2F6178D8}" dt="2021-10-01T12:50:14.113" v="22" actId="478"/>
          <ac:picMkLst>
            <pc:docMk/>
            <pc:sldMk cId="153681598" sldId="714"/>
            <ac:picMk id="5" creationId="{4CDBF818-3834-42AC-91BB-810B3663D973}"/>
          </ac:picMkLst>
        </pc:picChg>
        <pc:picChg chg="add del mod">
          <ac:chgData name="Spiers,A" userId="31136591-8d23-48fb-b549-c35b9e3d417c" providerId="ADAL" clId="{DA8A4E19-40B1-40C5-ADA5-4D6F2F6178D8}" dt="2021-10-01T12:53:07.464" v="71" actId="21"/>
          <ac:picMkLst>
            <pc:docMk/>
            <pc:sldMk cId="153681598" sldId="714"/>
            <ac:picMk id="6" creationId="{B8667FC7-63A3-4B4D-95F0-EF474A22BC0F}"/>
          </ac:picMkLst>
        </pc:picChg>
        <pc:picChg chg="mod">
          <ac:chgData name="Spiers,A" userId="31136591-8d23-48fb-b549-c35b9e3d417c" providerId="ADAL" clId="{DA8A4E19-40B1-40C5-ADA5-4D6F2F6178D8}" dt="2021-10-04T09:30:19.390" v="348" actId="1076"/>
          <ac:picMkLst>
            <pc:docMk/>
            <pc:sldMk cId="153681598" sldId="714"/>
            <ac:picMk id="9" creationId="{97BD6075-54ED-4172-B033-E2FACD5A1B86}"/>
          </ac:picMkLst>
        </pc:picChg>
        <pc:picChg chg="add del mod">
          <ac:chgData name="Spiers,A" userId="31136591-8d23-48fb-b549-c35b9e3d417c" providerId="ADAL" clId="{DA8A4E19-40B1-40C5-ADA5-4D6F2F6178D8}" dt="2021-10-01T12:53:07.464" v="71" actId="21"/>
          <ac:picMkLst>
            <pc:docMk/>
            <pc:sldMk cId="153681598" sldId="714"/>
            <ac:picMk id="12" creationId="{C3800459-C89D-4527-AF62-DC6F33A871F7}"/>
          </ac:picMkLst>
        </pc:picChg>
        <pc:picChg chg="mod">
          <ac:chgData name="Spiers,A" userId="31136591-8d23-48fb-b549-c35b9e3d417c" providerId="ADAL" clId="{DA8A4E19-40B1-40C5-ADA5-4D6F2F6178D8}" dt="2021-10-04T09:30:25.016" v="349" actId="1076"/>
          <ac:picMkLst>
            <pc:docMk/>
            <pc:sldMk cId="153681598" sldId="714"/>
            <ac:picMk id="16" creationId="{EECA9D91-311C-4E05-8E50-541A754D3C9D}"/>
          </ac:picMkLst>
        </pc:picChg>
        <pc:picChg chg="add del mod">
          <ac:chgData name="Spiers,A" userId="31136591-8d23-48fb-b549-c35b9e3d417c" providerId="ADAL" clId="{DA8A4E19-40B1-40C5-ADA5-4D6F2F6178D8}" dt="2021-10-01T12:54:55.944" v="77" actId="21"/>
          <ac:picMkLst>
            <pc:docMk/>
            <pc:sldMk cId="153681598" sldId="714"/>
            <ac:picMk id="17" creationId="{6C505BAC-6CA4-43F3-B168-C1B25F1B1474}"/>
          </ac:picMkLst>
        </pc:picChg>
        <pc:picChg chg="add del mod ord">
          <ac:chgData name="Spiers,A" userId="31136591-8d23-48fb-b549-c35b9e3d417c" providerId="ADAL" clId="{DA8A4E19-40B1-40C5-ADA5-4D6F2F6178D8}" dt="2021-10-01T12:58:23.049" v="88"/>
          <ac:picMkLst>
            <pc:docMk/>
            <pc:sldMk cId="153681598" sldId="714"/>
            <ac:picMk id="19" creationId="{151699AC-6E5A-44CE-83BD-CA61BB0AD7F0}"/>
          </ac:picMkLst>
        </pc:picChg>
        <pc:picChg chg="add mod ord">
          <ac:chgData name="Spiers,A" userId="31136591-8d23-48fb-b549-c35b9e3d417c" providerId="ADAL" clId="{DA8A4E19-40B1-40C5-ADA5-4D6F2F6178D8}" dt="2021-10-04T09:30:05.848" v="345" actId="26606"/>
          <ac:picMkLst>
            <pc:docMk/>
            <pc:sldMk cId="153681598" sldId="714"/>
            <ac:picMk id="22" creationId="{61693899-B9C4-4792-B37F-E7224BE5E77F}"/>
          </ac:picMkLst>
        </pc:picChg>
        <pc:picChg chg="add del mod">
          <ac:chgData name="Spiers,A" userId="31136591-8d23-48fb-b549-c35b9e3d417c" providerId="ADAL" clId="{DA8A4E19-40B1-40C5-ADA5-4D6F2F6178D8}" dt="2021-10-01T13:00:40.159" v="95"/>
          <ac:picMkLst>
            <pc:docMk/>
            <pc:sldMk cId="153681598" sldId="714"/>
            <ac:picMk id="23" creationId="{A159B49B-B09D-4340-9396-1B66EB2C2222}"/>
          </ac:picMkLst>
        </pc:picChg>
      </pc:sldChg>
      <pc:sldChg chg="modSp add mod ord modNotesTx">
        <pc:chgData name="Spiers,A" userId="31136591-8d23-48fb-b549-c35b9e3d417c" providerId="ADAL" clId="{DA8A4E19-40B1-40C5-ADA5-4D6F2F6178D8}" dt="2021-10-04T14:47:12.277" v="1386" actId="114"/>
        <pc:sldMkLst>
          <pc:docMk/>
          <pc:sldMk cId="450039397" sldId="715"/>
        </pc:sldMkLst>
        <pc:spChg chg="mod ord">
          <ac:chgData name="Spiers,A" userId="31136591-8d23-48fb-b549-c35b9e3d417c" providerId="ADAL" clId="{DA8A4E19-40B1-40C5-ADA5-4D6F2F6178D8}" dt="2021-10-04T14:46:46.471" v="1379" actId="1076"/>
          <ac:spMkLst>
            <pc:docMk/>
            <pc:sldMk cId="450039397" sldId="715"/>
            <ac:spMk id="4" creationId="{DCF7DFEF-4CE2-4FA7-8E79-CC261751FEAF}"/>
          </ac:spMkLst>
        </pc:spChg>
        <pc:spChg chg="mod">
          <ac:chgData name="Spiers,A" userId="31136591-8d23-48fb-b549-c35b9e3d417c" providerId="ADAL" clId="{DA8A4E19-40B1-40C5-ADA5-4D6F2F6178D8}" dt="2021-10-04T14:47:12.277" v="1386" actId="114"/>
          <ac:spMkLst>
            <pc:docMk/>
            <pc:sldMk cId="450039397" sldId="715"/>
            <ac:spMk id="5" creationId="{E58FEF15-658F-4475-85EA-AA5C35CC2403}"/>
          </ac:spMkLst>
        </pc:spChg>
      </pc:sldChg>
      <pc:sldChg chg="add del mod ord modShow">
        <pc:chgData name="Spiers,A" userId="31136591-8d23-48fb-b549-c35b9e3d417c" providerId="ADAL" clId="{DA8A4E19-40B1-40C5-ADA5-4D6F2F6178D8}" dt="2021-10-04T14:55:55.438" v="1470" actId="2696"/>
        <pc:sldMkLst>
          <pc:docMk/>
          <pc:sldMk cId="1330817572" sldId="716"/>
        </pc:sldMkLst>
      </pc:sldChg>
      <pc:sldChg chg="addSp delSp modSp add mod ord">
        <pc:chgData name="Spiers,A" userId="31136591-8d23-48fb-b549-c35b9e3d417c" providerId="ADAL" clId="{DA8A4E19-40B1-40C5-ADA5-4D6F2F6178D8}" dt="2021-10-04T15:05:19.322" v="1473" actId="26606"/>
        <pc:sldMkLst>
          <pc:docMk/>
          <pc:sldMk cId="3651390235" sldId="717"/>
        </pc:sldMkLst>
        <pc:spChg chg="mod">
          <ac:chgData name="Spiers,A" userId="31136591-8d23-48fb-b549-c35b9e3d417c" providerId="ADAL" clId="{DA8A4E19-40B1-40C5-ADA5-4D6F2F6178D8}" dt="2021-10-04T15:05:19.322" v="1473" actId="26606"/>
          <ac:spMkLst>
            <pc:docMk/>
            <pc:sldMk cId="3651390235" sldId="717"/>
            <ac:spMk id="2" creationId="{E2F062A0-1447-4745-BCAA-1E2B76FCFC69}"/>
          </ac:spMkLst>
        </pc:spChg>
        <pc:spChg chg="mod">
          <ac:chgData name="Spiers,A" userId="31136591-8d23-48fb-b549-c35b9e3d417c" providerId="ADAL" clId="{DA8A4E19-40B1-40C5-ADA5-4D6F2F6178D8}" dt="2021-10-04T15:05:19.322" v="1473" actId="26606"/>
          <ac:spMkLst>
            <pc:docMk/>
            <pc:sldMk cId="3651390235" sldId="717"/>
            <ac:spMk id="3" creationId="{E7A60F52-60D5-49BF-856A-6D5B3EE90DB8}"/>
          </ac:spMkLst>
        </pc:spChg>
        <pc:spChg chg="add del">
          <ac:chgData name="Spiers,A" userId="31136591-8d23-48fb-b549-c35b9e3d417c" providerId="ADAL" clId="{DA8A4E19-40B1-40C5-ADA5-4D6F2F6178D8}" dt="2021-10-04T15:05:19.322" v="1473" actId="26606"/>
          <ac:spMkLst>
            <pc:docMk/>
            <pc:sldMk cId="3651390235" sldId="717"/>
            <ac:spMk id="23" creationId="{78632963-757B-40C2-BB84-FC6107A54DAD}"/>
          </ac:spMkLst>
        </pc:spChg>
        <pc:spChg chg="add del">
          <ac:chgData name="Spiers,A" userId="31136591-8d23-48fb-b549-c35b9e3d417c" providerId="ADAL" clId="{DA8A4E19-40B1-40C5-ADA5-4D6F2F6178D8}" dt="2021-10-04T15:05:19.322" v="1473" actId="26606"/>
          <ac:spMkLst>
            <pc:docMk/>
            <pc:sldMk cId="3651390235" sldId="717"/>
            <ac:spMk id="25" creationId="{EE0D13DB-D099-4541-888D-DE0186F1C8F0}"/>
          </ac:spMkLst>
        </pc:spChg>
        <pc:spChg chg="add del">
          <ac:chgData name="Spiers,A" userId="31136591-8d23-48fb-b549-c35b9e3d417c" providerId="ADAL" clId="{DA8A4E19-40B1-40C5-ADA5-4D6F2F6178D8}" dt="2021-10-04T15:05:19.322" v="1473" actId="26606"/>
          <ac:spMkLst>
            <pc:docMk/>
            <pc:sldMk cId="3651390235" sldId="717"/>
            <ac:spMk id="27" creationId="{2853AE55-7E35-44B0-89F1-3F52B262AF33}"/>
          </ac:spMkLst>
        </pc:spChg>
        <pc:spChg chg="add del">
          <ac:chgData name="Spiers,A" userId="31136591-8d23-48fb-b549-c35b9e3d417c" providerId="ADAL" clId="{DA8A4E19-40B1-40C5-ADA5-4D6F2F6178D8}" dt="2021-10-04T15:05:19.322" v="1473" actId="26606"/>
          <ac:spMkLst>
            <pc:docMk/>
            <pc:sldMk cId="3651390235" sldId="717"/>
            <ac:spMk id="29" creationId="{DBC4BE4D-4B50-4F51-9F85-4B5D60B02D81}"/>
          </ac:spMkLst>
        </pc:spChg>
        <pc:spChg chg="add del">
          <ac:chgData name="Spiers,A" userId="31136591-8d23-48fb-b549-c35b9e3d417c" providerId="ADAL" clId="{DA8A4E19-40B1-40C5-ADA5-4D6F2F6178D8}" dt="2021-10-04T15:05:19.322" v="1473" actId="26606"/>
          <ac:spMkLst>
            <pc:docMk/>
            <pc:sldMk cId="3651390235" sldId="717"/>
            <ac:spMk id="34" creationId="{B6EE7E08-B389-43E5-B019-1B0A8ACBBD93}"/>
          </ac:spMkLst>
        </pc:spChg>
        <pc:spChg chg="add del">
          <ac:chgData name="Spiers,A" userId="31136591-8d23-48fb-b549-c35b9e3d417c" providerId="ADAL" clId="{DA8A4E19-40B1-40C5-ADA5-4D6F2F6178D8}" dt="2021-10-04T15:05:19.322" v="1473" actId="26606"/>
          <ac:spMkLst>
            <pc:docMk/>
            <pc:sldMk cId="3651390235" sldId="717"/>
            <ac:spMk id="36" creationId="{E60D94A5-8A09-4BAB-8F7C-69BC34C54DDE}"/>
          </ac:spMkLst>
        </pc:spChg>
        <pc:spChg chg="add del">
          <ac:chgData name="Spiers,A" userId="31136591-8d23-48fb-b549-c35b9e3d417c" providerId="ADAL" clId="{DA8A4E19-40B1-40C5-ADA5-4D6F2F6178D8}" dt="2021-10-04T15:05:19.322" v="1473" actId="26606"/>
          <ac:spMkLst>
            <pc:docMk/>
            <pc:sldMk cId="3651390235" sldId="717"/>
            <ac:spMk id="38" creationId="{7A1AE32B-3A6E-4C5E-8FEB-73861B9A26B5}"/>
          </ac:spMkLst>
        </pc:spChg>
        <pc:picChg chg="mod">
          <ac:chgData name="Spiers,A" userId="31136591-8d23-48fb-b549-c35b9e3d417c" providerId="ADAL" clId="{DA8A4E19-40B1-40C5-ADA5-4D6F2F6178D8}" dt="2021-10-04T15:05:19.322" v="1473" actId="26606"/>
          <ac:picMkLst>
            <pc:docMk/>
            <pc:sldMk cId="3651390235" sldId="717"/>
            <ac:picMk id="5" creationId="{BB4AFF88-4ED9-4ED4-B3D7-0C65FFC50CD8}"/>
          </ac:picMkLst>
        </pc:picChg>
      </pc:sldChg>
      <pc:sldChg chg="addSp delSp modSp new mod modClrScheme chgLayout modNotesTx">
        <pc:chgData name="Spiers,A" userId="31136591-8d23-48fb-b549-c35b9e3d417c" providerId="ADAL" clId="{DA8A4E19-40B1-40C5-ADA5-4D6F2F6178D8}" dt="2021-10-04T09:46:25.420" v="569" actId="20577"/>
        <pc:sldMkLst>
          <pc:docMk/>
          <pc:sldMk cId="1608380026" sldId="718"/>
        </pc:sldMkLst>
        <pc:spChg chg="del">
          <ac:chgData name="Spiers,A" userId="31136591-8d23-48fb-b549-c35b9e3d417c" providerId="ADAL" clId="{DA8A4E19-40B1-40C5-ADA5-4D6F2F6178D8}" dt="2021-10-04T09:09:03.779" v="140" actId="700"/>
          <ac:spMkLst>
            <pc:docMk/>
            <pc:sldMk cId="1608380026" sldId="718"/>
            <ac:spMk id="2" creationId="{F27CF972-3D51-44A2-99AC-324F6E28EE1B}"/>
          </ac:spMkLst>
        </pc:spChg>
        <pc:spChg chg="del">
          <ac:chgData name="Spiers,A" userId="31136591-8d23-48fb-b549-c35b9e3d417c" providerId="ADAL" clId="{DA8A4E19-40B1-40C5-ADA5-4D6F2F6178D8}" dt="2021-10-04T09:09:03.779" v="140" actId="700"/>
          <ac:spMkLst>
            <pc:docMk/>
            <pc:sldMk cId="1608380026" sldId="718"/>
            <ac:spMk id="3" creationId="{C43E1D41-D2AA-48A6-AD8C-E511919258F9}"/>
          </ac:spMkLst>
        </pc:spChg>
        <pc:spChg chg="del">
          <ac:chgData name="Spiers,A" userId="31136591-8d23-48fb-b549-c35b9e3d417c" providerId="ADAL" clId="{DA8A4E19-40B1-40C5-ADA5-4D6F2F6178D8}" dt="2021-10-04T09:09:03.779" v="140" actId="700"/>
          <ac:spMkLst>
            <pc:docMk/>
            <pc:sldMk cId="1608380026" sldId="718"/>
            <ac:spMk id="4" creationId="{DED59B7B-AC4F-4C3E-A704-B84842A64277}"/>
          </ac:spMkLst>
        </pc:spChg>
        <pc:picChg chg="add mod modCrop">
          <ac:chgData name="Spiers,A" userId="31136591-8d23-48fb-b549-c35b9e3d417c" providerId="ADAL" clId="{DA8A4E19-40B1-40C5-ADA5-4D6F2F6178D8}" dt="2021-10-04T09:09:20.601" v="144" actId="1076"/>
          <ac:picMkLst>
            <pc:docMk/>
            <pc:sldMk cId="1608380026" sldId="718"/>
            <ac:picMk id="6" creationId="{AE4AACD6-7720-4899-9CC1-17818F49E7D5}"/>
          </ac:picMkLst>
        </pc:picChg>
        <pc:picChg chg="add mod modCrop">
          <ac:chgData name="Spiers,A" userId="31136591-8d23-48fb-b549-c35b9e3d417c" providerId="ADAL" clId="{DA8A4E19-40B1-40C5-ADA5-4D6F2F6178D8}" dt="2021-10-04T09:09:19.657" v="143" actId="1076"/>
          <ac:picMkLst>
            <pc:docMk/>
            <pc:sldMk cId="1608380026" sldId="718"/>
            <ac:picMk id="7" creationId="{6E4239CC-9579-4571-B154-3DEBF3B650EE}"/>
          </ac:picMkLst>
        </pc:picChg>
        <pc:picChg chg="add mod modCrop">
          <ac:chgData name="Spiers,A" userId="31136591-8d23-48fb-b549-c35b9e3d417c" providerId="ADAL" clId="{DA8A4E19-40B1-40C5-ADA5-4D6F2F6178D8}" dt="2021-10-04T09:09:22.437" v="145" actId="1076"/>
          <ac:picMkLst>
            <pc:docMk/>
            <pc:sldMk cId="1608380026" sldId="718"/>
            <ac:picMk id="8" creationId="{E07721FD-1062-45E6-9B4B-4B2C62D96EC9}"/>
          </ac:picMkLst>
        </pc:picChg>
      </pc:sldChg>
      <pc:sldChg chg="addSp modSp new mod ord addCm delCm modNotesTx">
        <pc:chgData name="Spiers,A" userId="31136591-8d23-48fb-b549-c35b9e3d417c" providerId="ADAL" clId="{DA8A4E19-40B1-40C5-ADA5-4D6F2F6178D8}" dt="2021-10-04T13:40:53.730" v="1058" actId="1592"/>
        <pc:sldMkLst>
          <pc:docMk/>
          <pc:sldMk cId="2554022806" sldId="719"/>
        </pc:sldMkLst>
        <pc:spChg chg="add mod">
          <ac:chgData name="Spiers,A" userId="31136591-8d23-48fb-b549-c35b9e3d417c" providerId="ADAL" clId="{DA8A4E19-40B1-40C5-ADA5-4D6F2F6178D8}" dt="2021-10-04T09:17:10.109" v="239" actId="1076"/>
          <ac:spMkLst>
            <pc:docMk/>
            <pc:sldMk cId="2554022806" sldId="719"/>
            <ac:spMk id="4" creationId="{886DF7B7-928A-4682-9F76-E6E421CFF113}"/>
          </ac:spMkLst>
        </pc:spChg>
        <pc:picChg chg="add mod modCrop">
          <ac:chgData name="Spiers,A" userId="31136591-8d23-48fb-b549-c35b9e3d417c" providerId="ADAL" clId="{DA8A4E19-40B1-40C5-ADA5-4D6F2F6178D8}" dt="2021-10-04T09:17:05.847" v="238" actId="1076"/>
          <ac:picMkLst>
            <pc:docMk/>
            <pc:sldMk cId="2554022806" sldId="719"/>
            <ac:picMk id="3" creationId="{A2AE5976-EF9D-4209-98D3-FBD290A25CB8}"/>
          </ac:picMkLst>
        </pc:picChg>
        <pc:picChg chg="add mod">
          <ac:chgData name="Spiers,A" userId="31136591-8d23-48fb-b549-c35b9e3d417c" providerId="ADAL" clId="{DA8A4E19-40B1-40C5-ADA5-4D6F2F6178D8}" dt="2021-10-04T09:20:01.934" v="264"/>
          <ac:picMkLst>
            <pc:docMk/>
            <pc:sldMk cId="2554022806" sldId="719"/>
            <ac:picMk id="5" creationId="{63FA70DF-CACE-4ACD-8964-41DA1BE5F060}"/>
          </ac:picMkLst>
        </pc:picChg>
      </pc:sldChg>
      <pc:sldChg chg="addSp delSp modSp add mod setFolMasterObjs modClrScheme setClrOvrMap delDesignElem chgLayout">
        <pc:chgData name="Spiers,A" userId="31136591-8d23-48fb-b549-c35b9e3d417c" providerId="ADAL" clId="{DA8A4E19-40B1-40C5-ADA5-4D6F2F6178D8}" dt="2021-10-04T14:55:42.301" v="1469" actId="1076"/>
        <pc:sldMkLst>
          <pc:docMk/>
          <pc:sldMk cId="3860750598" sldId="720"/>
        </pc:sldMkLst>
        <pc:spChg chg="mod ord">
          <ac:chgData name="Spiers,A" userId="31136591-8d23-48fb-b549-c35b9e3d417c" providerId="ADAL" clId="{DA8A4E19-40B1-40C5-ADA5-4D6F2F6178D8}" dt="2021-10-04T14:55:36.302" v="1467" actId="700"/>
          <ac:spMkLst>
            <pc:docMk/>
            <pc:sldMk cId="3860750598" sldId="720"/>
            <ac:spMk id="2" creationId="{00000000-0000-0000-0000-000000000000}"/>
          </ac:spMkLst>
        </pc:spChg>
        <pc:spChg chg="mod ord">
          <ac:chgData name="Spiers,A" userId="31136591-8d23-48fb-b549-c35b9e3d417c" providerId="ADAL" clId="{DA8A4E19-40B1-40C5-ADA5-4D6F2F6178D8}" dt="2021-10-04T14:55:42.301" v="1469" actId="1076"/>
          <ac:spMkLst>
            <pc:docMk/>
            <pc:sldMk cId="3860750598" sldId="720"/>
            <ac:spMk id="3" creationId="{00000000-0000-0000-0000-000000000000}"/>
          </ac:spMkLst>
        </pc:spChg>
        <pc:spChg chg="del">
          <ac:chgData name="Spiers,A" userId="31136591-8d23-48fb-b549-c35b9e3d417c" providerId="ADAL" clId="{DA8A4E19-40B1-40C5-ADA5-4D6F2F6178D8}" dt="2021-10-04T09:28:44.109" v="334" actId="26606"/>
          <ac:spMkLst>
            <pc:docMk/>
            <pc:sldMk cId="3860750598" sldId="720"/>
            <ac:spMk id="17" creationId="{84A3A5EB-931E-46DE-A692-6731DB9885FA}"/>
          </ac:spMkLst>
        </pc:spChg>
        <pc:spChg chg="del">
          <ac:chgData name="Spiers,A" userId="31136591-8d23-48fb-b549-c35b9e3d417c" providerId="ADAL" clId="{DA8A4E19-40B1-40C5-ADA5-4D6F2F6178D8}" dt="2021-10-04T09:28:44.109" v="334" actId="26606"/>
          <ac:spMkLst>
            <pc:docMk/>
            <pc:sldMk cId="3860750598" sldId="720"/>
            <ac:spMk id="19" creationId="{2358634F-705D-44E4-9FBF-A406E2F9A439}"/>
          </ac:spMkLst>
        </pc:spChg>
        <pc:spChg chg="del">
          <ac:chgData name="Spiers,A" userId="31136591-8d23-48fb-b549-c35b9e3d417c" providerId="ADAL" clId="{DA8A4E19-40B1-40C5-ADA5-4D6F2F6178D8}" dt="2021-10-04T09:28:44.109" v="334" actId="26606"/>
          <ac:spMkLst>
            <pc:docMk/>
            <pc:sldMk cId="3860750598" sldId="720"/>
            <ac:spMk id="21" creationId="{6FCFE1E3-A09C-4196-A99F-B7C3014E9604}"/>
          </ac:spMkLst>
        </pc:spChg>
        <pc:spChg chg="add del">
          <ac:chgData name="Spiers,A" userId="31136591-8d23-48fb-b549-c35b9e3d417c" providerId="ADAL" clId="{DA8A4E19-40B1-40C5-ADA5-4D6F2F6178D8}" dt="2021-10-04T13:55:51.405" v="1233" actId="26606"/>
          <ac:spMkLst>
            <pc:docMk/>
            <pc:sldMk cId="3860750598" sldId="720"/>
            <ac:spMk id="26" creationId="{352B744B-0F81-487E-A851-51A3233F0E66}"/>
          </ac:spMkLst>
        </pc:spChg>
        <pc:spChg chg="add del">
          <ac:chgData name="Spiers,A" userId="31136591-8d23-48fb-b549-c35b9e3d417c" providerId="ADAL" clId="{DA8A4E19-40B1-40C5-ADA5-4D6F2F6178D8}" dt="2021-10-04T13:55:51.405" v="1233" actId="26606"/>
          <ac:spMkLst>
            <pc:docMk/>
            <pc:sldMk cId="3860750598" sldId="720"/>
            <ac:spMk id="28" creationId="{4D6D39BE-B8E2-4FCD-92BE-1E88F59736D0}"/>
          </ac:spMkLst>
        </pc:spChg>
        <pc:spChg chg="add del">
          <ac:chgData name="Spiers,A" userId="31136591-8d23-48fb-b549-c35b9e3d417c" providerId="ADAL" clId="{DA8A4E19-40B1-40C5-ADA5-4D6F2F6178D8}" dt="2021-10-04T13:55:51.405" v="1233" actId="26606"/>
          <ac:spMkLst>
            <pc:docMk/>
            <pc:sldMk cId="3860750598" sldId="720"/>
            <ac:spMk id="30" creationId="{C13A2EBD-9403-4884-A9BD-8B154778C35E}"/>
          </ac:spMkLst>
        </pc:spChg>
        <pc:spChg chg="add del">
          <ac:chgData name="Spiers,A" userId="31136591-8d23-48fb-b549-c35b9e3d417c" providerId="ADAL" clId="{DA8A4E19-40B1-40C5-ADA5-4D6F2F6178D8}" dt="2021-10-04T14:35:21.656" v="1267" actId="26606"/>
          <ac:spMkLst>
            <pc:docMk/>
            <pc:sldMk cId="3860750598" sldId="720"/>
            <ac:spMk id="35" creationId="{78632963-757B-40C2-BB84-FC6107A54DAD}"/>
          </ac:spMkLst>
        </pc:spChg>
        <pc:spChg chg="add del">
          <ac:chgData name="Spiers,A" userId="31136591-8d23-48fb-b549-c35b9e3d417c" providerId="ADAL" clId="{DA8A4E19-40B1-40C5-ADA5-4D6F2F6178D8}" dt="2021-10-04T14:35:21.656" v="1267" actId="26606"/>
          <ac:spMkLst>
            <pc:docMk/>
            <pc:sldMk cId="3860750598" sldId="720"/>
            <ac:spMk id="37" creationId="{2853AE55-7E35-44B0-89F1-3F52B262AF33}"/>
          </ac:spMkLst>
        </pc:spChg>
        <pc:spChg chg="add del">
          <ac:chgData name="Spiers,A" userId="31136591-8d23-48fb-b549-c35b9e3d417c" providerId="ADAL" clId="{DA8A4E19-40B1-40C5-ADA5-4D6F2F6178D8}" dt="2021-10-04T14:35:21.656" v="1267" actId="26606"/>
          <ac:spMkLst>
            <pc:docMk/>
            <pc:sldMk cId="3860750598" sldId="720"/>
            <ac:spMk id="39" creationId="{DBC4BE4D-4B50-4F51-9F85-4B5D60B02D81}"/>
          </ac:spMkLst>
        </pc:spChg>
        <pc:spChg chg="add del">
          <ac:chgData name="Spiers,A" userId="31136591-8d23-48fb-b549-c35b9e3d417c" providerId="ADAL" clId="{DA8A4E19-40B1-40C5-ADA5-4D6F2F6178D8}" dt="2021-10-04T14:35:33.726" v="1269" actId="26606"/>
          <ac:spMkLst>
            <pc:docMk/>
            <pc:sldMk cId="3860750598" sldId="720"/>
            <ac:spMk id="44" creationId="{EB949D8D-8E17-4DBF-BEA8-13C57BF63803}"/>
          </ac:spMkLst>
        </pc:spChg>
        <pc:spChg chg="add del">
          <ac:chgData name="Spiers,A" userId="31136591-8d23-48fb-b549-c35b9e3d417c" providerId="ADAL" clId="{DA8A4E19-40B1-40C5-ADA5-4D6F2F6178D8}" dt="2021-10-04T14:35:33.726" v="1269" actId="26606"/>
          <ac:spMkLst>
            <pc:docMk/>
            <pc:sldMk cId="3860750598" sldId="720"/>
            <ac:spMk id="46" creationId="{4BC6FC45-D4D9-4025-91DA-272D318D372B}"/>
          </ac:spMkLst>
        </pc:spChg>
        <pc:spChg chg="add del">
          <ac:chgData name="Spiers,A" userId="31136591-8d23-48fb-b549-c35b9e3d417c" providerId="ADAL" clId="{DA8A4E19-40B1-40C5-ADA5-4D6F2F6178D8}" dt="2021-10-04T14:35:33.726" v="1269" actId="26606"/>
          <ac:spMkLst>
            <pc:docMk/>
            <pc:sldMk cId="3860750598" sldId="720"/>
            <ac:spMk id="48" creationId="{EA284212-C175-4C82-B112-A5208F70CB53}"/>
          </ac:spMkLst>
        </pc:spChg>
        <pc:spChg chg="add del">
          <ac:chgData name="Spiers,A" userId="31136591-8d23-48fb-b549-c35b9e3d417c" providerId="ADAL" clId="{DA8A4E19-40B1-40C5-ADA5-4D6F2F6178D8}" dt="2021-10-04T14:52:52.788" v="1449" actId="26606"/>
          <ac:spMkLst>
            <pc:docMk/>
            <pc:sldMk cId="3860750598" sldId="720"/>
            <ac:spMk id="53" creationId="{EB949D8D-8E17-4DBF-BEA8-13C57BF63803}"/>
          </ac:spMkLst>
        </pc:spChg>
        <pc:spChg chg="add del">
          <ac:chgData name="Spiers,A" userId="31136591-8d23-48fb-b549-c35b9e3d417c" providerId="ADAL" clId="{DA8A4E19-40B1-40C5-ADA5-4D6F2F6178D8}" dt="2021-10-04T14:52:52.788" v="1449" actId="26606"/>
          <ac:spMkLst>
            <pc:docMk/>
            <pc:sldMk cId="3860750598" sldId="720"/>
            <ac:spMk id="55" creationId="{4BC6FC45-D4D9-4025-91DA-272D318D372B}"/>
          </ac:spMkLst>
        </pc:spChg>
        <pc:spChg chg="add del">
          <ac:chgData name="Spiers,A" userId="31136591-8d23-48fb-b549-c35b9e3d417c" providerId="ADAL" clId="{DA8A4E19-40B1-40C5-ADA5-4D6F2F6178D8}" dt="2021-10-04T14:52:52.788" v="1449" actId="26606"/>
          <ac:spMkLst>
            <pc:docMk/>
            <pc:sldMk cId="3860750598" sldId="720"/>
            <ac:spMk id="57" creationId="{EA284212-C175-4C82-B112-A5208F70CB53}"/>
          </ac:spMkLst>
        </pc:spChg>
        <pc:spChg chg="add del">
          <ac:chgData name="Spiers,A" userId="31136591-8d23-48fb-b549-c35b9e3d417c" providerId="ADAL" clId="{DA8A4E19-40B1-40C5-ADA5-4D6F2F6178D8}" dt="2021-10-04T14:53:08.027" v="1450" actId="26606"/>
          <ac:spMkLst>
            <pc:docMk/>
            <pc:sldMk cId="3860750598" sldId="720"/>
            <ac:spMk id="59" creationId="{70120F84-A866-4D9F-8B1C-9120A013D654}"/>
          </ac:spMkLst>
        </pc:spChg>
        <pc:spChg chg="add del">
          <ac:chgData name="Spiers,A" userId="31136591-8d23-48fb-b549-c35b9e3d417c" providerId="ADAL" clId="{DA8A4E19-40B1-40C5-ADA5-4D6F2F6178D8}" dt="2021-10-04T14:53:08.027" v="1450" actId="26606"/>
          <ac:spMkLst>
            <pc:docMk/>
            <pc:sldMk cId="3860750598" sldId="720"/>
            <ac:spMk id="60" creationId="{252FEFEF-6AC0-46B6-AC09-11FC56196FA4}"/>
          </ac:spMkLst>
        </pc:spChg>
        <pc:spChg chg="add del">
          <ac:chgData name="Spiers,A" userId="31136591-8d23-48fb-b549-c35b9e3d417c" providerId="ADAL" clId="{DA8A4E19-40B1-40C5-ADA5-4D6F2F6178D8}" dt="2021-10-04T14:52:36.787" v="1446" actId="26606"/>
          <ac:spMkLst>
            <pc:docMk/>
            <pc:sldMk cId="3860750598" sldId="720"/>
            <ac:spMk id="62" creationId="{70120F84-A866-4D9F-8B1C-9120A013D654}"/>
          </ac:spMkLst>
        </pc:spChg>
        <pc:spChg chg="add del">
          <ac:chgData name="Spiers,A" userId="31136591-8d23-48fb-b549-c35b9e3d417c" providerId="ADAL" clId="{DA8A4E19-40B1-40C5-ADA5-4D6F2F6178D8}" dt="2021-10-04T14:55:36.302" v="1467" actId="700"/>
          <ac:spMkLst>
            <pc:docMk/>
            <pc:sldMk cId="3860750598" sldId="720"/>
            <ac:spMk id="63" creationId="{252FEFEF-6AC0-46B6-AC09-11FC56196FA4}"/>
          </ac:spMkLst>
        </pc:spChg>
        <pc:spChg chg="add del">
          <ac:chgData name="Spiers,A" userId="31136591-8d23-48fb-b549-c35b9e3d417c" providerId="ADAL" clId="{DA8A4E19-40B1-40C5-ADA5-4D6F2F6178D8}" dt="2021-10-04T14:52:36.787" v="1446" actId="26606"/>
          <ac:spMkLst>
            <pc:docMk/>
            <pc:sldMk cId="3860750598" sldId="720"/>
            <ac:spMk id="64" creationId="{252FEFEF-6AC0-46B6-AC09-11FC56196FA4}"/>
          </ac:spMkLst>
        </pc:spChg>
        <pc:spChg chg="add del">
          <ac:chgData name="Spiers,A" userId="31136591-8d23-48fb-b549-c35b9e3d417c" providerId="ADAL" clId="{DA8A4E19-40B1-40C5-ADA5-4D6F2F6178D8}" dt="2021-10-04T14:55:36.302" v="1467" actId="700"/>
          <ac:spMkLst>
            <pc:docMk/>
            <pc:sldMk cId="3860750598" sldId="720"/>
            <ac:spMk id="65" creationId="{70120F84-A866-4D9F-8B1C-9120A013D654}"/>
          </ac:spMkLst>
        </pc:spChg>
        <pc:spChg chg="add del">
          <ac:chgData name="Spiers,A" userId="31136591-8d23-48fb-b549-c35b9e3d417c" providerId="ADAL" clId="{DA8A4E19-40B1-40C5-ADA5-4D6F2F6178D8}" dt="2021-10-04T14:52:44.508" v="1448" actId="26606"/>
          <ac:spMkLst>
            <pc:docMk/>
            <pc:sldMk cId="3860750598" sldId="720"/>
            <ac:spMk id="66" creationId="{6CD407CC-EF5C-486F-9A14-7F681F986D17}"/>
          </ac:spMkLst>
        </pc:spChg>
        <pc:spChg chg="add del">
          <ac:chgData name="Spiers,A" userId="31136591-8d23-48fb-b549-c35b9e3d417c" providerId="ADAL" clId="{DA8A4E19-40B1-40C5-ADA5-4D6F2F6178D8}" dt="2021-10-04T14:52:44.508" v="1448" actId="26606"/>
          <ac:spMkLst>
            <pc:docMk/>
            <pc:sldMk cId="3860750598" sldId="720"/>
            <ac:spMk id="67" creationId="{3E25BDA2-3F4D-4B38-90E7-989465ECDDCF}"/>
          </ac:spMkLst>
        </pc:spChg>
        <pc:spChg chg="add del">
          <ac:chgData name="Spiers,A" userId="31136591-8d23-48fb-b549-c35b9e3d417c" providerId="ADAL" clId="{DA8A4E19-40B1-40C5-ADA5-4D6F2F6178D8}" dt="2021-10-04T14:52:44.508" v="1448" actId="26606"/>
          <ac:spMkLst>
            <pc:docMk/>
            <pc:sldMk cId="3860750598" sldId="720"/>
            <ac:spMk id="69" creationId="{BC96869A-A70D-42F7-876F-605CB1718F20}"/>
          </ac:spMkLst>
        </pc:spChg>
        <pc:picChg chg="del mod ord">
          <ac:chgData name="Spiers,A" userId="31136591-8d23-48fb-b549-c35b9e3d417c" providerId="ADAL" clId="{DA8A4E19-40B1-40C5-ADA5-4D6F2F6178D8}" dt="2021-10-04T14:52:03.002" v="1444" actId="21"/>
          <ac:picMkLst>
            <pc:docMk/>
            <pc:sldMk cId="3860750598" sldId="720"/>
            <ac:picMk id="5" creationId="{D5714D22-217E-4ECF-A8B1-74DC0BE27F1F}"/>
          </ac:picMkLst>
        </pc:picChg>
        <pc:picChg chg="add del mod ord">
          <ac:chgData name="Spiers,A" userId="31136591-8d23-48fb-b549-c35b9e3d417c" providerId="ADAL" clId="{DA8A4E19-40B1-40C5-ADA5-4D6F2F6178D8}" dt="2021-10-04T14:35:05.821" v="1266" actId="21"/>
          <ac:picMkLst>
            <pc:docMk/>
            <pc:sldMk cId="3860750598" sldId="720"/>
            <ac:picMk id="9" creationId="{846E9B52-A782-41E0-9146-D6730263C775}"/>
          </ac:picMkLst>
        </pc:picChg>
        <pc:picChg chg="del">
          <ac:chgData name="Spiers,A" userId="31136591-8d23-48fb-b549-c35b9e3d417c" providerId="ADAL" clId="{DA8A4E19-40B1-40C5-ADA5-4D6F2F6178D8}" dt="2021-10-04T09:28:09.764" v="330" actId="478"/>
          <ac:picMkLst>
            <pc:docMk/>
            <pc:sldMk cId="3860750598" sldId="720"/>
            <ac:picMk id="11" creationId="{DC2D7D7F-803F-41DD-8F39-D0354D04E546}"/>
          </ac:picMkLst>
        </pc:picChg>
        <pc:picChg chg="add mod">
          <ac:chgData name="Spiers,A" userId="31136591-8d23-48fb-b549-c35b9e3d417c" providerId="ADAL" clId="{DA8A4E19-40B1-40C5-ADA5-4D6F2F6178D8}" dt="2021-10-04T14:35:29.523" v="1268"/>
          <ac:picMkLst>
            <pc:docMk/>
            <pc:sldMk cId="3860750598" sldId="720"/>
            <ac:picMk id="15" creationId="{87CDD856-616F-4A8B-997F-41C0F3FAB877}"/>
          </ac:picMkLst>
        </pc:picChg>
        <pc:cxnChg chg="add del">
          <ac:chgData name="Spiers,A" userId="31136591-8d23-48fb-b549-c35b9e3d417c" providerId="ADAL" clId="{DA8A4E19-40B1-40C5-ADA5-4D6F2F6178D8}" dt="2021-10-04T14:52:44.508" v="1448" actId="26606"/>
          <ac:cxnSpMkLst>
            <pc:docMk/>
            <pc:sldMk cId="3860750598" sldId="720"/>
            <ac:cxnSpMk id="68" creationId="{0DD76B5F-5BAA-48C6-9065-9AEF15D30B4E}"/>
          </ac:cxnSpMkLst>
        </pc:cxnChg>
      </pc:sldChg>
      <pc:sldChg chg="add del mod ord modShow">
        <pc:chgData name="Spiers,A" userId="31136591-8d23-48fb-b549-c35b9e3d417c" providerId="ADAL" clId="{DA8A4E19-40B1-40C5-ADA5-4D6F2F6178D8}" dt="2021-10-04T14:55:58.883" v="1471" actId="2696"/>
        <pc:sldMkLst>
          <pc:docMk/>
          <pc:sldMk cId="257425001" sldId="721"/>
        </pc:sldMkLst>
      </pc:sldChg>
      <pc:sldChg chg="modSp new del mod">
        <pc:chgData name="Spiers,A" userId="31136591-8d23-48fb-b549-c35b9e3d417c" providerId="ADAL" clId="{DA8A4E19-40B1-40C5-ADA5-4D6F2F6178D8}" dt="2021-10-04T09:41:41.015" v="437" actId="47"/>
        <pc:sldMkLst>
          <pc:docMk/>
          <pc:sldMk cId="1341620681" sldId="722"/>
        </pc:sldMkLst>
        <pc:spChg chg="mod">
          <ac:chgData name="Spiers,A" userId="31136591-8d23-48fb-b549-c35b9e3d417c" providerId="ADAL" clId="{DA8A4E19-40B1-40C5-ADA5-4D6F2F6178D8}" dt="2021-10-04T09:41:21.056" v="434" actId="20577"/>
          <ac:spMkLst>
            <pc:docMk/>
            <pc:sldMk cId="1341620681" sldId="722"/>
            <ac:spMk id="2" creationId="{78140F76-F3B2-46E5-8484-C0B149C17031}"/>
          </ac:spMkLst>
        </pc:spChg>
      </pc:sldChg>
      <pc:sldChg chg="modSp add del mod">
        <pc:chgData name="Spiers,A" userId="31136591-8d23-48fb-b549-c35b9e3d417c" providerId="ADAL" clId="{DA8A4E19-40B1-40C5-ADA5-4D6F2F6178D8}" dt="2021-10-04T09:34:17.105" v="370" actId="47"/>
        <pc:sldMkLst>
          <pc:docMk/>
          <pc:sldMk cId="3029901272" sldId="722"/>
        </pc:sldMkLst>
        <pc:spChg chg="mod">
          <ac:chgData name="Spiers,A" userId="31136591-8d23-48fb-b549-c35b9e3d417c" providerId="ADAL" clId="{DA8A4E19-40B1-40C5-ADA5-4D6F2F6178D8}" dt="2021-10-04T09:33:48.426" v="361" actId="21"/>
          <ac:spMkLst>
            <pc:docMk/>
            <pc:sldMk cId="3029901272" sldId="722"/>
            <ac:spMk id="2" creationId="{D824B298-3EEC-4658-9CA5-1C839AD70605}"/>
          </ac:spMkLst>
        </pc:spChg>
      </pc:sldChg>
      <pc:sldChg chg="modSp add mod ord">
        <pc:chgData name="Spiers,A" userId="31136591-8d23-48fb-b549-c35b9e3d417c" providerId="ADAL" clId="{DA8A4E19-40B1-40C5-ADA5-4D6F2F6178D8}" dt="2021-10-04T18:56:02.713" v="1624" actId="20577"/>
        <pc:sldMkLst>
          <pc:docMk/>
          <pc:sldMk cId="4046121750" sldId="723"/>
        </pc:sldMkLst>
        <pc:spChg chg="mod">
          <ac:chgData name="Spiers,A" userId="31136591-8d23-48fb-b549-c35b9e3d417c" providerId="ADAL" clId="{DA8A4E19-40B1-40C5-ADA5-4D6F2F6178D8}" dt="2021-10-04T18:50:37.294" v="1555" actId="20577"/>
          <ac:spMkLst>
            <pc:docMk/>
            <pc:sldMk cId="4046121750" sldId="723"/>
            <ac:spMk id="2" creationId="{FBF2A427-575D-4164-BA08-EBD6214D7E62}"/>
          </ac:spMkLst>
        </pc:spChg>
        <pc:graphicFrameChg chg="modGraphic">
          <ac:chgData name="Spiers,A" userId="31136591-8d23-48fb-b549-c35b9e3d417c" providerId="ADAL" clId="{DA8A4E19-40B1-40C5-ADA5-4D6F2F6178D8}" dt="2021-10-04T18:56:02.713" v="1624" actId="20577"/>
          <ac:graphicFrameMkLst>
            <pc:docMk/>
            <pc:sldMk cId="4046121750" sldId="723"/>
            <ac:graphicFrameMk id="5" creationId="{9387C79A-7CB5-9E40-B5BA-BB1A8BCF7EC8}"/>
          </ac:graphicFrameMkLst>
        </pc:graphicFrameChg>
      </pc:sldChg>
      <pc:sldChg chg="addSp delSp modSp new mod ord modClrScheme chgLayout modNotesTx">
        <pc:chgData name="Spiers,A" userId="31136591-8d23-48fb-b549-c35b9e3d417c" providerId="ADAL" clId="{DA8A4E19-40B1-40C5-ADA5-4D6F2F6178D8}" dt="2021-10-04T13:54:55.211" v="1224" actId="14100"/>
        <pc:sldMkLst>
          <pc:docMk/>
          <pc:sldMk cId="1863808549" sldId="724"/>
        </pc:sldMkLst>
        <pc:spChg chg="add mod">
          <ac:chgData name="Spiers,A" userId="31136591-8d23-48fb-b549-c35b9e3d417c" providerId="ADAL" clId="{DA8A4E19-40B1-40C5-ADA5-4D6F2F6178D8}" dt="2021-10-04T13:44:46.220" v="1075" actId="26606"/>
          <ac:spMkLst>
            <pc:docMk/>
            <pc:sldMk cId="1863808549" sldId="724"/>
            <ac:spMk id="5" creationId="{B05ADBC6-5D1A-41BD-978E-56C13569CC88}"/>
          </ac:spMkLst>
        </pc:spChg>
        <pc:spChg chg="add mod">
          <ac:chgData name="Spiers,A" userId="31136591-8d23-48fb-b549-c35b9e3d417c" providerId="ADAL" clId="{DA8A4E19-40B1-40C5-ADA5-4D6F2F6178D8}" dt="2021-10-04T13:45:30.562" v="1090" actId="20577"/>
          <ac:spMkLst>
            <pc:docMk/>
            <pc:sldMk cId="1863808549" sldId="724"/>
            <ac:spMk id="10" creationId="{A955B641-3742-4488-AB9C-CE1C6E4CAB4F}"/>
          </ac:spMkLst>
        </pc:spChg>
        <pc:picChg chg="add del mod">
          <ac:chgData name="Spiers,A" userId="31136591-8d23-48fb-b549-c35b9e3d417c" providerId="ADAL" clId="{DA8A4E19-40B1-40C5-ADA5-4D6F2F6178D8}" dt="2021-10-04T13:44:32.962" v="1074" actId="21"/>
          <ac:picMkLst>
            <pc:docMk/>
            <pc:sldMk cId="1863808549" sldId="724"/>
            <ac:picMk id="2" creationId="{77A45023-B9CC-4335-B512-6BCC26AD4F83}"/>
          </ac:picMkLst>
        </pc:picChg>
        <pc:picChg chg="add mod">
          <ac:chgData name="Spiers,A" userId="31136591-8d23-48fb-b549-c35b9e3d417c" providerId="ADAL" clId="{DA8A4E19-40B1-40C5-ADA5-4D6F2F6178D8}" dt="2021-10-04T13:44:46.220" v="1075" actId="26606"/>
          <ac:picMkLst>
            <pc:docMk/>
            <pc:sldMk cId="1863808549" sldId="724"/>
            <ac:picMk id="4" creationId="{133849AF-BCDC-413A-949A-E1D7BC66612F}"/>
          </ac:picMkLst>
        </pc:picChg>
        <pc:picChg chg="add mod">
          <ac:chgData name="Spiers,A" userId="31136591-8d23-48fb-b549-c35b9e3d417c" providerId="ADAL" clId="{DA8A4E19-40B1-40C5-ADA5-4D6F2F6178D8}" dt="2021-10-04T13:54:55.211" v="1224" actId="14100"/>
          <ac:picMkLst>
            <pc:docMk/>
            <pc:sldMk cId="1863808549" sldId="724"/>
            <ac:picMk id="6" creationId="{63101789-97A6-4617-AFBE-C9A835104EED}"/>
          </ac:picMkLst>
        </pc:picChg>
      </pc:sldChg>
      <pc:sldChg chg="add del">
        <pc:chgData name="Spiers,A" userId="31136591-8d23-48fb-b549-c35b9e3d417c" providerId="ADAL" clId="{DA8A4E19-40B1-40C5-ADA5-4D6F2F6178D8}" dt="2021-10-04T13:43:07.110" v="1066" actId="47"/>
        <pc:sldMkLst>
          <pc:docMk/>
          <pc:sldMk cId="1607690816" sldId="725"/>
        </pc:sldMkLst>
      </pc:sldChg>
      <pc:sldMasterChg chg="add del addSldLayout delSldLayout">
        <pc:chgData name="Spiers,A" userId="31136591-8d23-48fb-b549-c35b9e3d417c" providerId="ADAL" clId="{DA8A4E19-40B1-40C5-ADA5-4D6F2F6178D8}" dt="2021-10-04T13:43:07.110" v="1066" actId="47"/>
        <pc:sldMasterMkLst>
          <pc:docMk/>
          <pc:sldMasterMk cId="3974498308" sldId="2147483648"/>
        </pc:sldMasterMkLst>
        <pc:sldLayoutChg chg="add del">
          <pc:chgData name="Spiers,A" userId="31136591-8d23-48fb-b549-c35b9e3d417c" providerId="ADAL" clId="{DA8A4E19-40B1-40C5-ADA5-4D6F2F6178D8}" dt="2021-10-04T13:43:07.110" v="1066" actId="47"/>
          <pc:sldLayoutMkLst>
            <pc:docMk/>
            <pc:sldMasterMk cId="3974498308" sldId="2147483648"/>
            <pc:sldLayoutMk cId="4080002640" sldId="2147483649"/>
          </pc:sldLayoutMkLst>
        </pc:sldLayoutChg>
      </pc:sldMasterChg>
      <pc:sldMasterChg chg="addSp delSp modSp mod">
        <pc:chgData name="Spiers,A" userId="31136591-8d23-48fb-b549-c35b9e3d417c" providerId="ADAL" clId="{DA8A4E19-40B1-40C5-ADA5-4D6F2F6178D8}" dt="2021-10-01T12:49:55.893" v="20" actId="21"/>
        <pc:sldMasterMkLst>
          <pc:docMk/>
          <pc:sldMasterMk cId="217378520" sldId="2147483660"/>
        </pc:sldMasterMkLst>
        <pc:picChg chg="del">
          <ac:chgData name="Spiers,A" userId="31136591-8d23-48fb-b549-c35b9e3d417c" providerId="ADAL" clId="{DA8A4E19-40B1-40C5-ADA5-4D6F2F6178D8}" dt="2021-10-01T12:49:55.893" v="20" actId="21"/>
          <ac:picMkLst>
            <pc:docMk/>
            <pc:sldMasterMk cId="217378520" sldId="2147483660"/>
            <ac:picMk id="7" creationId="{124208F0-E8E1-4207-9F10-16F3591E864C}"/>
          </ac:picMkLst>
        </pc:picChg>
        <pc:picChg chg="add mod">
          <ac:chgData name="Spiers,A" userId="31136591-8d23-48fb-b549-c35b9e3d417c" providerId="ADAL" clId="{DA8A4E19-40B1-40C5-ADA5-4D6F2F6178D8}" dt="2021-10-01T12:49:53.254" v="19"/>
          <ac:picMkLst>
            <pc:docMk/>
            <pc:sldMasterMk cId="217378520" sldId="2147483660"/>
            <ac:picMk id="8" creationId="{573D7B25-F686-4631-9050-97899095FF3D}"/>
          </ac:picMkLst>
        </pc:picChg>
      </pc:sldMasterChg>
      <pc:sldMasterChg chg="add addSldLayout">
        <pc:chgData name="Spiers,A" userId="31136591-8d23-48fb-b549-c35b9e3d417c" providerId="ADAL" clId="{DA8A4E19-40B1-40C5-ADA5-4D6F2F6178D8}" dt="2021-10-01T12:47:41.144" v="2" actId="27028"/>
        <pc:sldMasterMkLst>
          <pc:docMk/>
          <pc:sldMasterMk cId="128541583" sldId="2147483672"/>
        </pc:sldMasterMkLst>
        <pc:sldLayoutChg chg="add">
          <pc:chgData name="Spiers,A" userId="31136591-8d23-48fb-b549-c35b9e3d417c" providerId="ADAL" clId="{DA8A4E19-40B1-40C5-ADA5-4D6F2F6178D8}" dt="2021-10-01T12:47:41.144" v="2" actId="27028"/>
          <pc:sldLayoutMkLst>
            <pc:docMk/>
            <pc:sldMasterMk cId="128541583" sldId="2147483672"/>
            <pc:sldLayoutMk cId="1335872979" sldId="2147483682"/>
          </pc:sldLayoutMkLst>
        </pc:sldLayoutChg>
      </pc:sldMasterChg>
      <pc:sldMasterChg chg="add addSldLayout">
        <pc:chgData name="Spiers,A" userId="31136591-8d23-48fb-b549-c35b9e3d417c" providerId="ADAL" clId="{DA8A4E19-40B1-40C5-ADA5-4D6F2F6178D8}" dt="2021-10-04T09:41:37.428" v="435" actId="27028"/>
        <pc:sldMasterMkLst>
          <pc:docMk/>
          <pc:sldMasterMk cId="2978813292" sldId="2147483684"/>
        </pc:sldMasterMkLst>
        <pc:sldLayoutChg chg="add">
          <pc:chgData name="Spiers,A" userId="31136591-8d23-48fb-b549-c35b9e3d417c" providerId="ADAL" clId="{DA8A4E19-40B1-40C5-ADA5-4D6F2F6178D8}" dt="2021-10-04T09:41:37.428" v="435" actId="27028"/>
          <pc:sldLayoutMkLst>
            <pc:docMk/>
            <pc:sldMasterMk cId="2978813292" sldId="2147483684"/>
            <pc:sldLayoutMk cId="738174918" sldId="2147483686"/>
          </pc:sldLayoutMkLst>
        </pc:sldLayoutChg>
      </pc:sldMasterChg>
      <pc:sldMasterChg chg="add del addSldLayout delSldLayout">
        <pc:chgData name="Spiers,A" userId="31136591-8d23-48fb-b549-c35b9e3d417c" providerId="ADAL" clId="{DA8A4E19-40B1-40C5-ADA5-4D6F2F6178D8}" dt="2021-10-01T12:54:53.313" v="76" actId="2696"/>
        <pc:sldMasterMkLst>
          <pc:docMk/>
          <pc:sldMasterMk cId="3408008230" sldId="2147483685"/>
        </pc:sldMasterMkLst>
        <pc:sldLayoutChg chg="add del">
          <pc:chgData name="Spiers,A" userId="31136591-8d23-48fb-b549-c35b9e3d417c" providerId="ADAL" clId="{DA8A4E19-40B1-40C5-ADA5-4D6F2F6178D8}" dt="2021-10-01T12:54:53.313" v="76" actId="2696"/>
          <pc:sldLayoutMkLst>
            <pc:docMk/>
            <pc:sldMasterMk cId="3408008230" sldId="2147483685"/>
            <pc:sldLayoutMk cId="830425392" sldId="2147483651"/>
          </pc:sldLayoutMkLst>
        </pc:sldLayoutChg>
      </pc:sldMasterChg>
      <pc:sldMasterChg chg="add del replId addSldLayout delSldLayout">
        <pc:chgData name="Spiers,A" userId="31136591-8d23-48fb-b549-c35b9e3d417c" providerId="ADAL" clId="{DA8A4E19-40B1-40C5-ADA5-4D6F2F6178D8}" dt="2021-10-04T14:55:36.302" v="1467" actId="700"/>
        <pc:sldMasterMkLst>
          <pc:docMk/>
          <pc:sldMasterMk cId="128541583" sldId="2147483688"/>
        </pc:sldMasterMkLst>
        <pc:sldLayoutChg chg="add del">
          <pc:chgData name="Spiers,A" userId="31136591-8d23-48fb-b549-c35b9e3d417c" providerId="ADAL" clId="{DA8A4E19-40B1-40C5-ADA5-4D6F2F6178D8}" dt="2021-10-04T14:55:36.302" v="1467" actId="700"/>
          <pc:sldLayoutMkLst>
            <pc:docMk/>
            <pc:sldMasterMk cId="128541583" sldId="2147483688"/>
            <pc:sldLayoutMk cId="1335872979" sldId="2147483687"/>
          </pc:sldLayoutMkLst>
        </pc:sldLayoutChg>
      </pc:sldMasterChg>
    </pc:docChg>
  </pc:docChgLst>
  <pc:docChgLst>
    <pc:chgData name="Baltovic,MP" userId="d9be9068-c3c0-4ad4-ac80-48ce0742c5c6" providerId="ADAL" clId="{20ACC691-3E3E-4B47-9020-18C2A7646ADE}"/>
    <pc:docChg chg="modSld modShowInfo">
      <pc:chgData name="Baltovic,MP" userId="d9be9068-c3c0-4ad4-ac80-48ce0742c5c6" providerId="ADAL" clId="{20ACC691-3E3E-4B47-9020-18C2A7646ADE}" dt="2021-10-07T12:35:33.986" v="21" actId="2744"/>
      <pc:docMkLst>
        <pc:docMk/>
      </pc:docMkLst>
      <pc:sldChg chg="modSp">
        <pc:chgData name="Baltovic,MP" userId="d9be9068-c3c0-4ad4-ac80-48ce0742c5c6" providerId="ADAL" clId="{20ACC691-3E3E-4B47-9020-18C2A7646ADE}" dt="2021-10-05T15:58:02.607" v="0"/>
        <pc:sldMkLst>
          <pc:docMk/>
          <pc:sldMk cId="1289472645" sldId="304"/>
        </pc:sldMkLst>
        <pc:graphicFrameChg chg="mod">
          <ac:chgData name="Baltovic,MP" userId="d9be9068-c3c0-4ad4-ac80-48ce0742c5c6" providerId="ADAL" clId="{20ACC691-3E3E-4B47-9020-18C2A7646ADE}" dt="2021-10-05T15:58:02.607" v="0"/>
          <ac:graphicFrameMkLst>
            <pc:docMk/>
            <pc:sldMk cId="1289472645" sldId="304"/>
            <ac:graphicFrameMk id="6" creationId="{98D0F114-B4EB-49F8-A31D-6220B535987C}"/>
          </ac:graphicFrameMkLst>
        </pc:graphicFrameChg>
      </pc:sldChg>
      <pc:sldChg chg="modSp mod">
        <pc:chgData name="Baltovic,MP" userId="d9be9068-c3c0-4ad4-ac80-48ce0742c5c6" providerId="ADAL" clId="{20ACC691-3E3E-4B47-9020-18C2A7646ADE}" dt="2021-10-05T16:20:19.424" v="20" actId="20577"/>
        <pc:sldMkLst>
          <pc:docMk/>
          <pc:sldMk cId="4046121750" sldId="723"/>
        </pc:sldMkLst>
        <pc:graphicFrameChg chg="mod modGraphic">
          <ac:chgData name="Baltovic,MP" userId="d9be9068-c3c0-4ad4-ac80-48ce0742c5c6" providerId="ADAL" clId="{20ACC691-3E3E-4B47-9020-18C2A7646ADE}" dt="2021-10-05T16:20:19.424" v="20" actId="20577"/>
          <ac:graphicFrameMkLst>
            <pc:docMk/>
            <pc:sldMk cId="4046121750" sldId="723"/>
            <ac:graphicFrameMk id="5" creationId="{9387C79A-7CB5-9E40-B5BA-BB1A8BCF7EC8}"/>
          </ac:graphicFrameMkLst>
        </pc:graphicFrameChg>
      </pc:sldChg>
    </pc:docChg>
  </pc:docChgLst>
  <pc:docChgLst>
    <pc:chgData name="Crofton,S" userId="S::s.crofton@lse.ac.uk::2ca6dec8-4d7d-48a6-b262-233fb3497e49" providerId="AD" clId="Web-{A6AD2C32-792F-432D-81DB-82728217D4A6}"/>
    <pc:docChg chg="addSld modSld sldOrd">
      <pc:chgData name="Crofton,S" userId="S::s.crofton@lse.ac.uk::2ca6dec8-4d7d-48a6-b262-233fb3497e49" providerId="AD" clId="Web-{A6AD2C32-792F-432D-81DB-82728217D4A6}" dt="2021-10-06T08:47:17.040" v="104"/>
      <pc:docMkLst>
        <pc:docMk/>
      </pc:docMkLst>
      <pc:sldChg chg="mod modShow">
        <pc:chgData name="Crofton,S" userId="S::s.crofton@lse.ac.uk::2ca6dec8-4d7d-48a6-b262-233fb3497e49" providerId="AD" clId="Web-{A6AD2C32-792F-432D-81DB-82728217D4A6}" dt="2021-10-06T08:47:17.040" v="104"/>
        <pc:sldMkLst>
          <pc:docMk/>
          <pc:sldMk cId="3605532340" sldId="702"/>
        </pc:sldMkLst>
      </pc:sldChg>
      <pc:sldChg chg="mod modShow">
        <pc:chgData name="Crofton,S" userId="S::s.crofton@lse.ac.uk::2ca6dec8-4d7d-48a6-b262-233fb3497e49" providerId="AD" clId="Web-{A6AD2C32-792F-432D-81DB-82728217D4A6}" dt="2021-10-06T08:46:15.210" v="94"/>
        <pc:sldMkLst>
          <pc:docMk/>
          <pc:sldMk cId="3848164874" sldId="704"/>
        </pc:sldMkLst>
      </pc:sldChg>
      <pc:sldChg chg="mod modShow">
        <pc:chgData name="Crofton,S" userId="S::s.crofton@lse.ac.uk::2ca6dec8-4d7d-48a6-b262-233fb3497e49" providerId="AD" clId="Web-{A6AD2C32-792F-432D-81DB-82728217D4A6}" dt="2021-10-06T08:42:27.814" v="0"/>
        <pc:sldMkLst>
          <pc:docMk/>
          <pc:sldMk cId="3508915763" sldId="712"/>
        </pc:sldMkLst>
      </pc:sldChg>
      <pc:sldChg chg="mod modShow">
        <pc:chgData name="Crofton,S" userId="S::s.crofton@lse.ac.uk::2ca6dec8-4d7d-48a6-b262-233fb3497e49" providerId="AD" clId="Web-{A6AD2C32-792F-432D-81DB-82728217D4A6}" dt="2021-10-06T08:42:35.673" v="1"/>
        <pc:sldMkLst>
          <pc:docMk/>
          <pc:sldMk cId="2554022806" sldId="719"/>
        </pc:sldMkLst>
      </pc:sldChg>
      <pc:sldChg chg="mod modShow">
        <pc:chgData name="Crofton,S" userId="S::s.crofton@lse.ac.uk::2ca6dec8-4d7d-48a6-b262-233fb3497e49" providerId="AD" clId="Web-{A6AD2C32-792F-432D-81DB-82728217D4A6}" dt="2021-10-06T08:46:52.337" v="100"/>
        <pc:sldMkLst>
          <pc:docMk/>
          <pc:sldMk cId="1863808549" sldId="724"/>
        </pc:sldMkLst>
      </pc:sldChg>
      <pc:sldChg chg="addSp delSp modSp new mod setBg setClrOvrMap">
        <pc:chgData name="Crofton,S" userId="S::s.crofton@lse.ac.uk::2ca6dec8-4d7d-48a6-b262-233fb3497e49" providerId="AD" clId="Web-{A6AD2C32-792F-432D-81DB-82728217D4A6}" dt="2021-10-06T08:45:10.974" v="69" actId="20577"/>
        <pc:sldMkLst>
          <pc:docMk/>
          <pc:sldMk cId="4183743083" sldId="725"/>
        </pc:sldMkLst>
        <pc:spChg chg="mod">
          <ac:chgData name="Crofton,S" userId="S::s.crofton@lse.ac.uk::2ca6dec8-4d7d-48a6-b262-233fb3497e49" providerId="AD" clId="Web-{A6AD2C32-792F-432D-81DB-82728217D4A6}" dt="2021-10-06T08:44:57.458" v="68"/>
          <ac:spMkLst>
            <pc:docMk/>
            <pc:sldMk cId="4183743083" sldId="725"/>
            <ac:spMk id="2" creationId="{2AE5C27E-5BB6-42C4-9584-F366D607C092}"/>
          </ac:spMkLst>
        </pc:spChg>
        <pc:spChg chg="mod ord">
          <ac:chgData name="Crofton,S" userId="S::s.crofton@lse.ac.uk::2ca6dec8-4d7d-48a6-b262-233fb3497e49" providerId="AD" clId="Web-{A6AD2C32-792F-432D-81DB-82728217D4A6}" dt="2021-10-06T08:45:10.974" v="69" actId="20577"/>
          <ac:spMkLst>
            <pc:docMk/>
            <pc:sldMk cId="4183743083" sldId="725"/>
            <ac:spMk id="3" creationId="{FA34C4FF-D993-46B7-A5F2-DC68C5355EDE}"/>
          </ac:spMkLst>
        </pc:spChg>
        <pc:spChg chg="add del">
          <ac:chgData name="Crofton,S" userId="S::s.crofton@lse.ac.uk::2ca6dec8-4d7d-48a6-b262-233fb3497e49" providerId="AD" clId="Web-{A6AD2C32-792F-432D-81DB-82728217D4A6}" dt="2021-10-06T08:44:52.739" v="63"/>
          <ac:spMkLst>
            <pc:docMk/>
            <pc:sldMk cId="4183743083" sldId="725"/>
            <ac:spMk id="7" creationId="{CD64F326-929E-45E2-B54D-DC7E17207734}"/>
          </ac:spMkLst>
        </pc:spChg>
        <pc:spChg chg="add del">
          <ac:chgData name="Crofton,S" userId="S::s.crofton@lse.ac.uk::2ca6dec8-4d7d-48a6-b262-233fb3497e49" providerId="AD" clId="Web-{A6AD2C32-792F-432D-81DB-82728217D4A6}" dt="2021-10-06T08:44:52.739" v="63"/>
          <ac:spMkLst>
            <pc:docMk/>
            <pc:sldMk cId="4183743083" sldId="725"/>
            <ac:spMk id="8" creationId="{7BFCDFD7-7B3B-4ED9-B533-34D0B37244F1}"/>
          </ac:spMkLst>
        </pc:spChg>
        <pc:spChg chg="add del">
          <ac:chgData name="Crofton,S" userId="S::s.crofton@lse.ac.uk::2ca6dec8-4d7d-48a6-b262-233fb3497e49" providerId="AD" clId="Web-{A6AD2C32-792F-432D-81DB-82728217D4A6}" dt="2021-10-06T08:44:54.552" v="65"/>
          <ac:spMkLst>
            <pc:docMk/>
            <pc:sldMk cId="4183743083" sldId="725"/>
            <ac:spMk id="9" creationId="{0BBB6B01-5B73-410C-B70E-8CF2FA470D11}"/>
          </ac:spMkLst>
        </pc:spChg>
        <pc:spChg chg="add del">
          <ac:chgData name="Crofton,S" userId="S::s.crofton@lse.ac.uk::2ca6dec8-4d7d-48a6-b262-233fb3497e49" providerId="AD" clId="Web-{A6AD2C32-792F-432D-81DB-82728217D4A6}" dt="2021-10-06T08:44:45.427" v="61"/>
          <ac:spMkLst>
            <pc:docMk/>
            <pc:sldMk cId="4183743083" sldId="725"/>
            <ac:spMk id="10" creationId="{78632963-757B-40C2-BB84-FC6107A54DAD}"/>
          </ac:spMkLst>
        </pc:spChg>
        <pc:spChg chg="add del">
          <ac:chgData name="Crofton,S" userId="S::s.crofton@lse.ac.uk::2ca6dec8-4d7d-48a6-b262-233fb3497e49" providerId="AD" clId="Web-{A6AD2C32-792F-432D-81DB-82728217D4A6}" dt="2021-10-06T08:44:54.552" v="65"/>
          <ac:spMkLst>
            <pc:docMk/>
            <pc:sldMk cId="4183743083" sldId="725"/>
            <ac:spMk id="11" creationId="{8712F587-12D0-435C-8E3F-F44C36EE71B8}"/>
          </ac:spMkLst>
        </pc:spChg>
        <pc:spChg chg="add del">
          <ac:chgData name="Crofton,S" userId="S::s.crofton@lse.ac.uk::2ca6dec8-4d7d-48a6-b262-233fb3497e49" providerId="AD" clId="Web-{A6AD2C32-792F-432D-81DB-82728217D4A6}" dt="2021-10-06T08:44:45.427" v="61"/>
          <ac:spMkLst>
            <pc:docMk/>
            <pc:sldMk cId="4183743083" sldId="725"/>
            <ac:spMk id="12" creationId="{2853AE55-7E35-44B0-89F1-3F52B262AF33}"/>
          </ac:spMkLst>
        </pc:spChg>
        <pc:spChg chg="add del">
          <ac:chgData name="Crofton,S" userId="S::s.crofton@lse.ac.uk::2ca6dec8-4d7d-48a6-b262-233fb3497e49" providerId="AD" clId="Web-{A6AD2C32-792F-432D-81DB-82728217D4A6}" dt="2021-10-06T08:44:57.443" v="67"/>
          <ac:spMkLst>
            <pc:docMk/>
            <pc:sldMk cId="4183743083" sldId="725"/>
            <ac:spMk id="13" creationId="{78632963-757B-40C2-BB84-FC6107A54DAD}"/>
          </ac:spMkLst>
        </pc:spChg>
        <pc:spChg chg="add del">
          <ac:chgData name="Crofton,S" userId="S::s.crofton@lse.ac.uk::2ca6dec8-4d7d-48a6-b262-233fb3497e49" providerId="AD" clId="Web-{A6AD2C32-792F-432D-81DB-82728217D4A6}" dt="2021-10-06T08:44:45.427" v="61"/>
          <ac:spMkLst>
            <pc:docMk/>
            <pc:sldMk cId="4183743083" sldId="725"/>
            <ac:spMk id="14" creationId="{DBC4BE4D-4B50-4F51-9F85-4B5D60B02D81}"/>
          </ac:spMkLst>
        </pc:spChg>
        <pc:spChg chg="add del">
          <ac:chgData name="Crofton,S" userId="S::s.crofton@lse.ac.uk::2ca6dec8-4d7d-48a6-b262-233fb3497e49" providerId="AD" clId="Web-{A6AD2C32-792F-432D-81DB-82728217D4A6}" dt="2021-10-06T08:44:57.443" v="67"/>
          <ac:spMkLst>
            <pc:docMk/>
            <pc:sldMk cId="4183743083" sldId="725"/>
            <ac:spMk id="15" creationId="{2853AE55-7E35-44B0-89F1-3F52B262AF33}"/>
          </ac:spMkLst>
        </pc:spChg>
        <pc:spChg chg="add del">
          <ac:chgData name="Crofton,S" userId="S::s.crofton@lse.ac.uk::2ca6dec8-4d7d-48a6-b262-233fb3497e49" providerId="AD" clId="Web-{A6AD2C32-792F-432D-81DB-82728217D4A6}" dt="2021-10-06T08:44:57.443" v="67"/>
          <ac:spMkLst>
            <pc:docMk/>
            <pc:sldMk cId="4183743083" sldId="725"/>
            <ac:spMk id="16" creationId="{DBC4BE4D-4B50-4F51-9F85-4B5D60B02D81}"/>
          </ac:spMkLst>
        </pc:spChg>
        <pc:spChg chg="add">
          <ac:chgData name="Crofton,S" userId="S::s.crofton@lse.ac.uk::2ca6dec8-4d7d-48a6-b262-233fb3497e49" providerId="AD" clId="Web-{A6AD2C32-792F-432D-81DB-82728217D4A6}" dt="2021-10-06T08:44:57.458" v="68"/>
          <ac:spMkLst>
            <pc:docMk/>
            <pc:sldMk cId="4183743083" sldId="725"/>
            <ac:spMk id="17" creationId="{11657BF2-BFFB-4FF0-9FE2-4D7F7A7C9D50}"/>
          </ac:spMkLst>
        </pc:spChg>
        <pc:spChg chg="add">
          <ac:chgData name="Crofton,S" userId="S::s.crofton@lse.ac.uk::2ca6dec8-4d7d-48a6-b262-233fb3497e49" providerId="AD" clId="Web-{A6AD2C32-792F-432D-81DB-82728217D4A6}" dt="2021-10-06T08:44:57.458" v="68"/>
          <ac:spMkLst>
            <pc:docMk/>
            <pc:sldMk cId="4183743083" sldId="725"/>
            <ac:spMk id="18" creationId="{25397171-E233-4F26-9A8C-29C436537DC4}"/>
          </ac:spMkLst>
        </pc:spChg>
        <pc:spChg chg="add">
          <ac:chgData name="Crofton,S" userId="S::s.crofton@lse.ac.uk::2ca6dec8-4d7d-48a6-b262-233fb3497e49" providerId="AD" clId="Web-{A6AD2C32-792F-432D-81DB-82728217D4A6}" dt="2021-10-06T08:44:57.458" v="68"/>
          <ac:spMkLst>
            <pc:docMk/>
            <pc:sldMk cId="4183743083" sldId="725"/>
            <ac:spMk id="19" creationId="{EA830B9C-C9EB-4D80-9552-AE9DE30758C9}"/>
          </ac:spMkLst>
        </pc:spChg>
        <pc:picChg chg="add mod ord">
          <ac:chgData name="Crofton,S" userId="S::s.crofton@lse.ac.uk::2ca6dec8-4d7d-48a6-b262-233fb3497e49" providerId="AD" clId="Web-{A6AD2C32-792F-432D-81DB-82728217D4A6}" dt="2021-10-06T08:44:57.458" v="68"/>
          <ac:picMkLst>
            <pc:docMk/>
            <pc:sldMk cId="4183743083" sldId="725"/>
            <ac:picMk id="5" creationId="{7F104691-3150-4FB2-8FF6-7693A2BAF5B9}"/>
          </ac:picMkLst>
        </pc:picChg>
      </pc:sldChg>
      <pc:sldChg chg="addSp delSp modSp add ord replId">
        <pc:chgData name="Crofton,S" userId="S::s.crofton@lse.ac.uk::2ca6dec8-4d7d-48a6-b262-233fb3497e49" providerId="AD" clId="Web-{A6AD2C32-792F-432D-81DB-82728217D4A6}" dt="2021-10-06T08:47:10.587" v="103"/>
        <pc:sldMkLst>
          <pc:docMk/>
          <pc:sldMk cId="1424227171" sldId="726"/>
        </pc:sldMkLst>
        <pc:spChg chg="mod">
          <ac:chgData name="Crofton,S" userId="S::s.crofton@lse.ac.uk::2ca6dec8-4d7d-48a6-b262-233fb3497e49" providerId="AD" clId="Web-{A6AD2C32-792F-432D-81DB-82728217D4A6}" dt="2021-10-06T08:47:10.587" v="103"/>
          <ac:spMkLst>
            <pc:docMk/>
            <pc:sldMk cId="1424227171" sldId="726"/>
            <ac:spMk id="3" creationId="{FA34C4FF-D993-46B7-A5F2-DC68C5355EDE}"/>
          </ac:spMkLst>
        </pc:spChg>
        <pc:spChg chg="del">
          <ac:chgData name="Crofton,S" userId="S::s.crofton@lse.ac.uk::2ca6dec8-4d7d-48a6-b262-233fb3497e49" providerId="AD" clId="Web-{A6AD2C32-792F-432D-81DB-82728217D4A6}" dt="2021-10-06T08:47:10.587" v="103"/>
          <ac:spMkLst>
            <pc:docMk/>
            <pc:sldMk cId="1424227171" sldId="726"/>
            <ac:spMk id="17" creationId="{11657BF2-BFFB-4FF0-9FE2-4D7F7A7C9D50}"/>
          </ac:spMkLst>
        </pc:spChg>
        <pc:spChg chg="del">
          <ac:chgData name="Crofton,S" userId="S::s.crofton@lse.ac.uk::2ca6dec8-4d7d-48a6-b262-233fb3497e49" providerId="AD" clId="Web-{A6AD2C32-792F-432D-81DB-82728217D4A6}" dt="2021-10-06T08:47:10.587" v="103"/>
          <ac:spMkLst>
            <pc:docMk/>
            <pc:sldMk cId="1424227171" sldId="726"/>
            <ac:spMk id="18" creationId="{25397171-E233-4F26-9A8C-29C436537DC4}"/>
          </ac:spMkLst>
        </pc:spChg>
        <pc:spChg chg="del">
          <ac:chgData name="Crofton,S" userId="S::s.crofton@lse.ac.uk::2ca6dec8-4d7d-48a6-b262-233fb3497e49" providerId="AD" clId="Web-{A6AD2C32-792F-432D-81DB-82728217D4A6}" dt="2021-10-06T08:47:10.587" v="103"/>
          <ac:spMkLst>
            <pc:docMk/>
            <pc:sldMk cId="1424227171" sldId="726"/>
            <ac:spMk id="19" creationId="{EA830B9C-C9EB-4D80-9552-AE9DE30758C9}"/>
          </ac:spMkLst>
        </pc:spChg>
        <pc:spChg chg="add">
          <ac:chgData name="Crofton,S" userId="S::s.crofton@lse.ac.uk::2ca6dec8-4d7d-48a6-b262-233fb3497e49" providerId="AD" clId="Web-{A6AD2C32-792F-432D-81DB-82728217D4A6}" dt="2021-10-06T08:47:10.587" v="103"/>
          <ac:spMkLst>
            <pc:docMk/>
            <pc:sldMk cId="1424227171" sldId="726"/>
            <ac:spMk id="24" creationId="{11657BF2-BFFB-4FF0-9FE2-4D7F7A7C9D50}"/>
          </ac:spMkLst>
        </pc:spChg>
        <pc:spChg chg="add">
          <ac:chgData name="Crofton,S" userId="S::s.crofton@lse.ac.uk::2ca6dec8-4d7d-48a6-b262-233fb3497e49" providerId="AD" clId="Web-{A6AD2C32-792F-432D-81DB-82728217D4A6}" dt="2021-10-06T08:47:10.587" v="103"/>
          <ac:spMkLst>
            <pc:docMk/>
            <pc:sldMk cId="1424227171" sldId="726"/>
            <ac:spMk id="26" creationId="{25397171-E233-4F26-9A8C-29C436537DC4}"/>
          </ac:spMkLst>
        </pc:spChg>
        <pc:spChg chg="add">
          <ac:chgData name="Crofton,S" userId="S::s.crofton@lse.ac.uk::2ca6dec8-4d7d-48a6-b262-233fb3497e49" providerId="AD" clId="Web-{A6AD2C32-792F-432D-81DB-82728217D4A6}" dt="2021-10-06T08:47:10.587" v="103"/>
          <ac:spMkLst>
            <pc:docMk/>
            <pc:sldMk cId="1424227171" sldId="726"/>
            <ac:spMk id="28" creationId="{EA830B9C-C9EB-4D80-9552-AE9DE30758C9}"/>
          </ac:spMkLst>
        </pc:spChg>
        <pc:picChg chg="add mod">
          <ac:chgData name="Crofton,S" userId="S::s.crofton@lse.ac.uk::2ca6dec8-4d7d-48a6-b262-233fb3497e49" providerId="AD" clId="Web-{A6AD2C32-792F-432D-81DB-82728217D4A6}" dt="2021-10-06T08:47:10.587" v="103"/>
          <ac:picMkLst>
            <pc:docMk/>
            <pc:sldMk cId="1424227171" sldId="726"/>
            <ac:picMk id="4" creationId="{4CF0B280-41AB-40C9-875F-51E6733E0DFB}"/>
          </ac:picMkLst>
        </pc:picChg>
        <pc:picChg chg="del">
          <ac:chgData name="Crofton,S" userId="S::s.crofton@lse.ac.uk::2ca6dec8-4d7d-48a6-b262-233fb3497e49" providerId="AD" clId="Web-{A6AD2C32-792F-432D-81DB-82728217D4A6}" dt="2021-10-06T08:47:06.993" v="101"/>
          <ac:picMkLst>
            <pc:docMk/>
            <pc:sldMk cId="1424227171" sldId="726"/>
            <ac:picMk id="5" creationId="{7F104691-3150-4FB2-8FF6-7693A2BAF5B9}"/>
          </ac:picMkLst>
        </pc:picChg>
      </pc:sldChg>
      <pc:sldChg chg="addSp delSp modSp add ord replId">
        <pc:chgData name="Crofton,S" userId="S::s.crofton@lse.ac.uk::2ca6dec8-4d7d-48a6-b262-233fb3497e49" providerId="AD" clId="Web-{A6AD2C32-792F-432D-81DB-82728217D4A6}" dt="2021-10-06T08:46:31.289" v="99"/>
        <pc:sldMkLst>
          <pc:docMk/>
          <pc:sldMk cId="2726907177" sldId="727"/>
        </pc:sldMkLst>
        <pc:spChg chg="mod">
          <ac:chgData name="Crofton,S" userId="S::s.crofton@lse.ac.uk::2ca6dec8-4d7d-48a6-b262-233fb3497e49" providerId="AD" clId="Web-{A6AD2C32-792F-432D-81DB-82728217D4A6}" dt="2021-10-06T08:46:31.289" v="99"/>
          <ac:spMkLst>
            <pc:docMk/>
            <pc:sldMk cId="2726907177" sldId="727"/>
            <ac:spMk id="3" creationId="{FA34C4FF-D993-46B7-A5F2-DC68C5355EDE}"/>
          </ac:spMkLst>
        </pc:spChg>
        <pc:spChg chg="del">
          <ac:chgData name="Crofton,S" userId="S::s.crofton@lse.ac.uk::2ca6dec8-4d7d-48a6-b262-233fb3497e49" providerId="AD" clId="Web-{A6AD2C32-792F-432D-81DB-82728217D4A6}" dt="2021-10-06T08:46:31.289" v="99"/>
          <ac:spMkLst>
            <pc:docMk/>
            <pc:sldMk cId="2726907177" sldId="727"/>
            <ac:spMk id="17" creationId="{11657BF2-BFFB-4FF0-9FE2-4D7F7A7C9D50}"/>
          </ac:spMkLst>
        </pc:spChg>
        <pc:spChg chg="del">
          <ac:chgData name="Crofton,S" userId="S::s.crofton@lse.ac.uk::2ca6dec8-4d7d-48a6-b262-233fb3497e49" providerId="AD" clId="Web-{A6AD2C32-792F-432D-81DB-82728217D4A6}" dt="2021-10-06T08:46:31.289" v="99"/>
          <ac:spMkLst>
            <pc:docMk/>
            <pc:sldMk cId="2726907177" sldId="727"/>
            <ac:spMk id="18" creationId="{25397171-E233-4F26-9A8C-29C436537DC4}"/>
          </ac:spMkLst>
        </pc:spChg>
        <pc:spChg chg="del">
          <ac:chgData name="Crofton,S" userId="S::s.crofton@lse.ac.uk::2ca6dec8-4d7d-48a6-b262-233fb3497e49" providerId="AD" clId="Web-{A6AD2C32-792F-432D-81DB-82728217D4A6}" dt="2021-10-06T08:46:31.289" v="99"/>
          <ac:spMkLst>
            <pc:docMk/>
            <pc:sldMk cId="2726907177" sldId="727"/>
            <ac:spMk id="19" creationId="{EA830B9C-C9EB-4D80-9552-AE9DE30758C9}"/>
          </ac:spMkLst>
        </pc:spChg>
        <pc:spChg chg="add">
          <ac:chgData name="Crofton,S" userId="S::s.crofton@lse.ac.uk::2ca6dec8-4d7d-48a6-b262-233fb3497e49" providerId="AD" clId="Web-{A6AD2C32-792F-432D-81DB-82728217D4A6}" dt="2021-10-06T08:46:31.289" v="99"/>
          <ac:spMkLst>
            <pc:docMk/>
            <pc:sldMk cId="2726907177" sldId="727"/>
            <ac:spMk id="24" creationId="{11657BF2-BFFB-4FF0-9FE2-4D7F7A7C9D50}"/>
          </ac:spMkLst>
        </pc:spChg>
        <pc:spChg chg="add">
          <ac:chgData name="Crofton,S" userId="S::s.crofton@lse.ac.uk::2ca6dec8-4d7d-48a6-b262-233fb3497e49" providerId="AD" clId="Web-{A6AD2C32-792F-432D-81DB-82728217D4A6}" dt="2021-10-06T08:46:31.289" v="99"/>
          <ac:spMkLst>
            <pc:docMk/>
            <pc:sldMk cId="2726907177" sldId="727"/>
            <ac:spMk id="26" creationId="{25397171-E233-4F26-9A8C-29C436537DC4}"/>
          </ac:spMkLst>
        </pc:spChg>
        <pc:spChg chg="add">
          <ac:chgData name="Crofton,S" userId="S::s.crofton@lse.ac.uk::2ca6dec8-4d7d-48a6-b262-233fb3497e49" providerId="AD" clId="Web-{A6AD2C32-792F-432D-81DB-82728217D4A6}" dt="2021-10-06T08:46:31.289" v="99"/>
          <ac:spMkLst>
            <pc:docMk/>
            <pc:sldMk cId="2726907177" sldId="727"/>
            <ac:spMk id="28" creationId="{EA830B9C-C9EB-4D80-9552-AE9DE30758C9}"/>
          </ac:spMkLst>
        </pc:spChg>
        <pc:picChg chg="add del">
          <ac:chgData name="Crofton,S" userId="S::s.crofton@lse.ac.uk::2ca6dec8-4d7d-48a6-b262-233fb3497e49" providerId="AD" clId="Web-{A6AD2C32-792F-432D-81DB-82728217D4A6}" dt="2021-10-06T08:46:24.601" v="96"/>
          <ac:picMkLst>
            <pc:docMk/>
            <pc:sldMk cId="2726907177" sldId="727"/>
            <ac:picMk id="4" creationId="{7BAE269B-FFC4-4806-956D-BA2B70E18936}"/>
          </ac:picMkLst>
        </pc:picChg>
        <pc:picChg chg="del">
          <ac:chgData name="Crofton,S" userId="S::s.crofton@lse.ac.uk::2ca6dec8-4d7d-48a6-b262-233fb3497e49" providerId="AD" clId="Web-{A6AD2C32-792F-432D-81DB-82728217D4A6}" dt="2021-10-06T08:46:26.429" v="97"/>
          <ac:picMkLst>
            <pc:docMk/>
            <pc:sldMk cId="2726907177" sldId="727"/>
            <ac:picMk id="5" creationId="{7F104691-3150-4FB2-8FF6-7693A2BAF5B9}"/>
          </ac:picMkLst>
        </pc:picChg>
        <pc:picChg chg="add mod">
          <ac:chgData name="Crofton,S" userId="S::s.crofton@lse.ac.uk::2ca6dec8-4d7d-48a6-b262-233fb3497e49" providerId="AD" clId="Web-{A6AD2C32-792F-432D-81DB-82728217D4A6}" dt="2021-10-06T08:46:31.289" v="99"/>
          <ac:picMkLst>
            <pc:docMk/>
            <pc:sldMk cId="2726907177" sldId="727"/>
            <ac:picMk id="6" creationId="{2757609B-C88F-4BC2-88A0-AB40551C04B7}"/>
          </ac:picMkLst>
        </pc:picChg>
      </pc:sldChg>
    </pc:docChg>
  </pc:docChgLst>
  <pc:docChgLst>
    <pc:chgData name="Spiers,A" userId="S::a.spiers@lse.ac.uk::31136591-8d23-48fb-b549-c35b9e3d417c" providerId="AD" clId="Web-{5BCE194A-93A7-271B-9BA5-528F6FD1A6F3}"/>
    <pc:docChg chg="delSld modSld">
      <pc:chgData name="Spiers,A" userId="S::a.spiers@lse.ac.uk::31136591-8d23-48fb-b549-c35b9e3d417c" providerId="AD" clId="Web-{5BCE194A-93A7-271B-9BA5-528F6FD1A6F3}" dt="2021-10-04T15:36:39.864" v="21"/>
      <pc:docMkLst>
        <pc:docMk/>
      </pc:docMkLst>
      <pc:sldChg chg="modSp delCm">
        <pc:chgData name="Spiers,A" userId="S::a.spiers@lse.ac.uk::31136591-8d23-48fb-b549-c35b9e3d417c" providerId="AD" clId="Web-{5BCE194A-93A7-271B-9BA5-528F6FD1A6F3}" dt="2021-10-04T15:25:51.710" v="19" actId="20577"/>
        <pc:sldMkLst>
          <pc:docMk/>
          <pc:sldMk cId="1289472645" sldId="304"/>
        </pc:sldMkLst>
        <pc:spChg chg="mod">
          <ac:chgData name="Spiers,A" userId="S::a.spiers@lse.ac.uk::31136591-8d23-48fb-b549-c35b9e3d417c" providerId="AD" clId="Web-{5BCE194A-93A7-271B-9BA5-528F6FD1A6F3}" dt="2021-10-04T15:25:51.710" v="19" actId="20577"/>
          <ac:spMkLst>
            <pc:docMk/>
            <pc:sldMk cId="1289472645" sldId="304"/>
            <ac:spMk id="8" creationId="{7EBEEF8F-A72B-4E1F-ADE0-9BF5C99148FE}"/>
          </ac:spMkLst>
        </pc:spChg>
      </pc:sldChg>
      <pc:sldChg chg="modSp">
        <pc:chgData name="Spiers,A" userId="S::a.spiers@lse.ac.uk::31136591-8d23-48fb-b549-c35b9e3d417c" providerId="AD" clId="Web-{5BCE194A-93A7-271B-9BA5-528F6FD1A6F3}" dt="2021-10-04T14:57:03.209" v="4" actId="20577"/>
        <pc:sldMkLst>
          <pc:docMk/>
          <pc:sldMk cId="3946940267" sldId="329"/>
        </pc:sldMkLst>
        <pc:spChg chg="mod">
          <ac:chgData name="Spiers,A" userId="S::a.spiers@lse.ac.uk::31136591-8d23-48fb-b549-c35b9e3d417c" providerId="AD" clId="Web-{5BCE194A-93A7-271B-9BA5-528F6FD1A6F3}" dt="2021-10-04T14:57:03.209" v="4" actId="20577"/>
          <ac:spMkLst>
            <pc:docMk/>
            <pc:sldMk cId="3946940267" sldId="329"/>
            <ac:spMk id="4" creationId="{00000000-0000-0000-0000-000000000000}"/>
          </ac:spMkLst>
        </pc:spChg>
      </pc:sldChg>
      <pc:sldChg chg="modSp">
        <pc:chgData name="Spiers,A" userId="S::a.spiers@lse.ac.uk::31136591-8d23-48fb-b549-c35b9e3d417c" providerId="AD" clId="Web-{5BCE194A-93A7-271B-9BA5-528F6FD1A6F3}" dt="2021-10-04T14:57:27.428" v="6" actId="1076"/>
        <pc:sldMkLst>
          <pc:docMk/>
          <pc:sldMk cId="3212115128" sldId="692"/>
        </pc:sldMkLst>
        <pc:spChg chg="mod">
          <ac:chgData name="Spiers,A" userId="S::a.spiers@lse.ac.uk::31136591-8d23-48fb-b549-c35b9e3d417c" providerId="AD" clId="Web-{5BCE194A-93A7-271B-9BA5-528F6FD1A6F3}" dt="2021-10-04T14:57:27.428" v="6" actId="1076"/>
          <ac:spMkLst>
            <pc:docMk/>
            <pc:sldMk cId="3212115128" sldId="692"/>
            <ac:spMk id="5" creationId="{23C7143A-C043-8644-BD44-9D71F8815395}"/>
          </ac:spMkLst>
        </pc:spChg>
      </pc:sldChg>
      <pc:sldChg chg="modSp">
        <pc:chgData name="Spiers,A" userId="S::a.spiers@lse.ac.uk::31136591-8d23-48fb-b549-c35b9e3d417c" providerId="AD" clId="Web-{5BCE194A-93A7-271B-9BA5-528F6FD1A6F3}" dt="2021-10-04T15:25:28.053" v="17" actId="1076"/>
        <pc:sldMkLst>
          <pc:docMk/>
          <pc:sldMk cId="828851622" sldId="705"/>
        </pc:sldMkLst>
        <pc:spChg chg="mod">
          <ac:chgData name="Spiers,A" userId="S::a.spiers@lse.ac.uk::31136591-8d23-48fb-b549-c35b9e3d417c" providerId="AD" clId="Web-{5BCE194A-93A7-271B-9BA5-528F6FD1A6F3}" dt="2021-10-04T15:25:24.240" v="16" actId="1076"/>
          <ac:spMkLst>
            <pc:docMk/>
            <pc:sldMk cId="828851622" sldId="705"/>
            <ac:spMk id="2" creationId="{00000000-0000-0000-0000-000000000000}"/>
          </ac:spMkLst>
        </pc:spChg>
        <pc:graphicFrameChg chg="mod">
          <ac:chgData name="Spiers,A" userId="S::a.spiers@lse.ac.uk::31136591-8d23-48fb-b549-c35b9e3d417c" providerId="AD" clId="Web-{5BCE194A-93A7-271B-9BA5-528F6FD1A6F3}" dt="2021-10-04T15:25:28.053" v="17" actId="1076"/>
          <ac:graphicFrameMkLst>
            <pc:docMk/>
            <pc:sldMk cId="828851622" sldId="705"/>
            <ac:graphicFrameMk id="5" creationId="{9C71506C-D095-4FFE-A34D-ABD46D26B9EF}"/>
          </ac:graphicFrameMkLst>
        </pc:graphicFrameChg>
      </pc:sldChg>
      <pc:sldChg chg="modSp">
        <pc:chgData name="Spiers,A" userId="S::a.spiers@lse.ac.uk::31136591-8d23-48fb-b549-c35b9e3d417c" providerId="AD" clId="Web-{5BCE194A-93A7-271B-9BA5-528F6FD1A6F3}" dt="2021-10-04T15:26:35.025" v="20" actId="1076"/>
        <pc:sldMkLst>
          <pc:docMk/>
          <pc:sldMk cId="3651390235" sldId="717"/>
        </pc:sldMkLst>
        <pc:spChg chg="mod">
          <ac:chgData name="Spiers,A" userId="S::a.spiers@lse.ac.uk::31136591-8d23-48fb-b549-c35b9e3d417c" providerId="AD" clId="Web-{5BCE194A-93A7-271B-9BA5-528F6FD1A6F3}" dt="2021-10-04T15:26:35.025" v="20" actId="1076"/>
          <ac:spMkLst>
            <pc:docMk/>
            <pc:sldMk cId="3651390235" sldId="717"/>
            <ac:spMk id="2" creationId="{E2F062A0-1447-4745-BCAA-1E2B76FCFC69}"/>
          </ac:spMkLst>
        </pc:spChg>
      </pc:sldChg>
      <pc:sldChg chg="del">
        <pc:chgData name="Spiers,A" userId="S::a.spiers@lse.ac.uk::31136591-8d23-48fb-b549-c35b9e3d417c" providerId="AD" clId="Web-{5BCE194A-93A7-271B-9BA5-528F6FD1A6F3}" dt="2021-10-04T15:36:39.864" v="21"/>
        <pc:sldMkLst>
          <pc:docMk/>
          <pc:sldMk cId="1608380026" sldId="718"/>
        </pc:sldMkLst>
      </pc:sldChg>
      <pc:sldChg chg="modSp">
        <pc:chgData name="Spiers,A" userId="S::a.spiers@lse.ac.uk::31136591-8d23-48fb-b549-c35b9e3d417c" providerId="AD" clId="Web-{5BCE194A-93A7-271B-9BA5-528F6FD1A6F3}" dt="2021-10-04T15:25:10.677" v="14" actId="1076"/>
        <pc:sldMkLst>
          <pc:docMk/>
          <pc:sldMk cId="2554022806" sldId="719"/>
        </pc:sldMkLst>
        <pc:spChg chg="mod">
          <ac:chgData name="Spiers,A" userId="S::a.spiers@lse.ac.uk::31136591-8d23-48fb-b549-c35b9e3d417c" providerId="AD" clId="Web-{5BCE194A-93A7-271B-9BA5-528F6FD1A6F3}" dt="2021-10-04T15:25:10.677" v="14" actId="1076"/>
          <ac:spMkLst>
            <pc:docMk/>
            <pc:sldMk cId="2554022806" sldId="719"/>
            <ac:spMk id="4" creationId="{886DF7B7-928A-4682-9F76-E6E421CFF113}"/>
          </ac:spMkLst>
        </pc:spChg>
      </pc:sldChg>
      <pc:sldChg chg="modSp">
        <pc:chgData name="Spiers,A" userId="S::a.spiers@lse.ac.uk::31136591-8d23-48fb-b549-c35b9e3d417c" providerId="AD" clId="Web-{5BCE194A-93A7-271B-9BA5-528F6FD1A6F3}" dt="2021-10-04T15:04:09.766" v="8"/>
        <pc:sldMkLst>
          <pc:docMk/>
          <pc:sldMk cId="3860750598" sldId="720"/>
        </pc:sldMkLst>
        <pc:spChg chg="mod">
          <ac:chgData name="Spiers,A" userId="S::a.spiers@lse.ac.uk::31136591-8d23-48fb-b549-c35b9e3d417c" providerId="AD" clId="Web-{5BCE194A-93A7-271B-9BA5-528F6FD1A6F3}" dt="2021-10-04T15:04:09.766" v="8"/>
          <ac:spMkLst>
            <pc:docMk/>
            <pc:sldMk cId="3860750598" sldId="720"/>
            <ac:spMk id="3" creationId="{00000000-0000-0000-0000-000000000000}"/>
          </ac:spMkLst>
        </pc:spChg>
      </pc:sldChg>
      <pc:sldChg chg="modSp">
        <pc:chgData name="Spiers,A" userId="S::a.spiers@lse.ac.uk::31136591-8d23-48fb-b549-c35b9e3d417c" providerId="AD" clId="Web-{5BCE194A-93A7-271B-9BA5-528F6FD1A6F3}" dt="2021-10-04T14:56:53.443" v="0" actId="1076"/>
        <pc:sldMkLst>
          <pc:docMk/>
          <pc:sldMk cId="4046121750" sldId="723"/>
        </pc:sldMkLst>
        <pc:spChg chg="mod">
          <ac:chgData name="Spiers,A" userId="S::a.spiers@lse.ac.uk::31136591-8d23-48fb-b549-c35b9e3d417c" providerId="AD" clId="Web-{5BCE194A-93A7-271B-9BA5-528F6FD1A6F3}" dt="2021-10-04T14:56:53.443" v="0" actId="1076"/>
          <ac:spMkLst>
            <pc:docMk/>
            <pc:sldMk cId="4046121750" sldId="723"/>
            <ac:spMk id="4" creationId="{92FEA622-E674-2644-AF7F-BD5FB1721B89}"/>
          </ac:spMkLst>
        </pc:spChg>
      </pc:sldChg>
    </pc:docChg>
  </pc:docChgLst>
  <pc:docChgLst>
    <pc:chgData name="Hills,LA" userId="S::l.a.hills@lse.ac.uk::f52999bb-b95e-4fd4-8e1c-4f136ff85d9d" providerId="AD" clId="Web-{710CBA0A-55D0-4CF1-A3DA-E7D3107AF8C6}"/>
    <pc:docChg chg="modSld">
      <pc:chgData name="Hills,LA" userId="S::l.a.hills@lse.ac.uk::f52999bb-b95e-4fd4-8e1c-4f136ff85d9d" providerId="AD" clId="Web-{710CBA0A-55D0-4CF1-A3DA-E7D3107AF8C6}" dt="2021-09-29T18:21:10.628" v="69"/>
      <pc:docMkLst>
        <pc:docMk/>
      </pc:docMkLst>
      <pc:sldChg chg="addSp delSp modSp mod setBg modClrScheme addCm chgLayout">
        <pc:chgData name="Hills,LA" userId="S::l.a.hills@lse.ac.uk::f52999bb-b95e-4fd4-8e1c-4f136ff85d9d" providerId="AD" clId="Web-{710CBA0A-55D0-4CF1-A3DA-E7D3107AF8C6}" dt="2021-09-29T18:21:10.628" v="69"/>
        <pc:sldMkLst>
          <pc:docMk/>
          <pc:sldMk cId="828851622" sldId="705"/>
        </pc:sldMkLst>
        <pc:spChg chg="mod">
          <ac:chgData name="Hills,LA" userId="S::l.a.hills@lse.ac.uk::f52999bb-b95e-4fd4-8e1c-4f136ff85d9d" providerId="AD" clId="Web-{710CBA0A-55D0-4CF1-A3DA-E7D3107AF8C6}" dt="2021-09-29T18:20:35.796" v="68" actId="20577"/>
          <ac:spMkLst>
            <pc:docMk/>
            <pc:sldMk cId="828851622" sldId="705"/>
            <ac:spMk id="2" creationId="{00000000-0000-0000-0000-000000000000}"/>
          </ac:spMkLst>
        </pc:spChg>
        <pc:spChg chg="add del mod">
          <ac:chgData name="Hills,LA" userId="S::l.a.hills@lse.ac.uk::f52999bb-b95e-4fd4-8e1c-4f136ff85d9d" providerId="AD" clId="Web-{710CBA0A-55D0-4CF1-A3DA-E7D3107AF8C6}" dt="2021-09-29T18:17:14.932" v="12"/>
          <ac:spMkLst>
            <pc:docMk/>
            <pc:sldMk cId="828851622" sldId="705"/>
            <ac:spMk id="10" creationId="{35564561-06DD-4F39-98C3-58CD0A988DE6}"/>
          </ac:spMkLst>
        </pc:spChg>
        <pc:spChg chg="add del mod">
          <ac:chgData name="Hills,LA" userId="S::l.a.hills@lse.ac.uk::f52999bb-b95e-4fd4-8e1c-4f136ff85d9d" providerId="AD" clId="Web-{710CBA0A-55D0-4CF1-A3DA-E7D3107AF8C6}" dt="2021-09-29T18:17:07.369" v="10"/>
          <ac:spMkLst>
            <pc:docMk/>
            <pc:sldMk cId="828851622" sldId="705"/>
            <ac:spMk id="12" creationId="{C30AD1DC-6761-4FDF-BAC1-D1A922991C8B}"/>
          </ac:spMkLst>
        </pc:spChg>
        <pc:spChg chg="add del mod">
          <ac:chgData name="Hills,LA" userId="S::l.a.hills@lse.ac.uk::f52999bb-b95e-4fd4-8e1c-4f136ff85d9d" providerId="AD" clId="Web-{710CBA0A-55D0-4CF1-A3DA-E7D3107AF8C6}" dt="2021-09-29T18:17:12.682" v="11"/>
          <ac:spMkLst>
            <pc:docMk/>
            <pc:sldMk cId="828851622" sldId="705"/>
            <ac:spMk id="14" creationId="{B4AC3B26-4C67-42F2-9BC7-AC753915CC04}"/>
          </ac:spMkLst>
        </pc:spChg>
        <pc:graphicFrameChg chg="add mod modGraphic">
          <ac:chgData name="Hills,LA" userId="S::l.a.hills@lse.ac.uk::f52999bb-b95e-4fd4-8e1c-4f136ff85d9d" providerId="AD" clId="Web-{710CBA0A-55D0-4CF1-A3DA-E7D3107AF8C6}" dt="2021-09-29T18:18:22.574" v="54"/>
          <ac:graphicFrameMkLst>
            <pc:docMk/>
            <pc:sldMk cId="828851622" sldId="705"/>
            <ac:graphicFrameMk id="5" creationId="{9C71506C-D095-4FFE-A34D-ABD46D26B9EF}"/>
          </ac:graphicFrameMkLst>
        </pc:graphicFrameChg>
        <pc:graphicFrameChg chg="del">
          <ac:chgData name="Hills,LA" userId="S::l.a.hills@lse.ac.uk::f52999bb-b95e-4fd4-8e1c-4f136ff85d9d" providerId="AD" clId="Web-{710CBA0A-55D0-4CF1-A3DA-E7D3107AF8C6}" dt="2021-09-29T18:14:22.990" v="0"/>
          <ac:graphicFrameMkLst>
            <pc:docMk/>
            <pc:sldMk cId="828851622" sldId="705"/>
            <ac:graphicFrameMk id="6" creationId="{D213D048-8F0B-684D-BDB5-BAC59CB3CAA0}"/>
          </ac:graphicFrameMkLst>
        </pc:graphicFrameChg>
        <pc:picChg chg="add del mod">
          <ac:chgData name="Hills,LA" userId="S::l.a.hills@lse.ac.uk::f52999bb-b95e-4fd4-8e1c-4f136ff85d9d" providerId="AD" clId="Web-{710CBA0A-55D0-4CF1-A3DA-E7D3107AF8C6}" dt="2021-09-29T18:14:33.647" v="2"/>
          <ac:picMkLst>
            <pc:docMk/>
            <pc:sldMk cId="828851622" sldId="705"/>
            <ac:picMk id="3" creationId="{F59A214D-35E5-4E86-8C31-4513B88F3109}"/>
          </ac:picMkLst>
        </pc:picChg>
      </pc:sldChg>
    </pc:docChg>
  </pc:docChgLst>
  <pc:docChgLst>
    <pc:chgData name="Spiers,A" userId="S::a.spiers@lse.ac.uk::31136591-8d23-48fb-b549-c35b9e3d417c" providerId="AD" clId="Web-{69C5EF2C-F39A-4913-8BE8-9D8246263A30}"/>
    <pc:docChg chg="modSld">
      <pc:chgData name="Spiers,A" userId="S::a.spiers@lse.ac.uk::31136591-8d23-48fb-b549-c35b9e3d417c" providerId="AD" clId="Web-{69C5EF2C-F39A-4913-8BE8-9D8246263A30}" dt="2021-10-05T07:49:45.572" v="15"/>
      <pc:docMkLst>
        <pc:docMk/>
      </pc:docMkLst>
      <pc:sldChg chg="modSp">
        <pc:chgData name="Spiers,A" userId="S::a.spiers@lse.ac.uk::31136591-8d23-48fb-b549-c35b9e3d417c" providerId="AD" clId="Web-{69C5EF2C-F39A-4913-8BE8-9D8246263A30}" dt="2021-10-05T07:49:45.572" v="15"/>
        <pc:sldMkLst>
          <pc:docMk/>
          <pc:sldMk cId="4046121750" sldId="723"/>
        </pc:sldMkLst>
        <pc:spChg chg="mod">
          <ac:chgData name="Spiers,A" userId="S::a.spiers@lse.ac.uk::31136591-8d23-48fb-b549-c35b9e3d417c" providerId="AD" clId="Web-{69C5EF2C-F39A-4913-8BE8-9D8246263A30}" dt="2021-10-05T07:49:20.024" v="13" actId="20577"/>
          <ac:spMkLst>
            <pc:docMk/>
            <pc:sldMk cId="4046121750" sldId="723"/>
            <ac:spMk id="4" creationId="{92FEA622-E674-2644-AF7F-BD5FB1721B89}"/>
          </ac:spMkLst>
        </pc:spChg>
        <pc:graphicFrameChg chg="mod modGraphic">
          <ac:chgData name="Spiers,A" userId="S::a.spiers@lse.ac.uk::31136591-8d23-48fb-b549-c35b9e3d417c" providerId="AD" clId="Web-{69C5EF2C-F39A-4913-8BE8-9D8246263A30}" dt="2021-10-05T07:49:45.572" v="15"/>
          <ac:graphicFrameMkLst>
            <pc:docMk/>
            <pc:sldMk cId="4046121750" sldId="723"/>
            <ac:graphicFrameMk id="5" creationId="{9387C79A-7CB5-9E40-B5BA-BB1A8BCF7EC8}"/>
          </ac:graphicFrameMkLst>
        </pc:graphicFrameChg>
      </pc:sldChg>
    </pc:docChg>
  </pc:docChgLst>
  <pc:docChgLst>
    <pc:chgData name="Crofton,S" userId="S::s.crofton@lse.ac.uk::2ca6dec8-4d7d-48a6-b262-233fb3497e49" providerId="AD" clId="Web-{93E51A07-0FD9-434C-84B3-1DE6CE8368A0}"/>
    <pc:docChg chg="modSld">
      <pc:chgData name="Crofton,S" userId="S::s.crofton@lse.ac.uk::2ca6dec8-4d7d-48a6-b262-233fb3497e49" providerId="AD" clId="Web-{93E51A07-0FD9-434C-84B3-1DE6CE8368A0}" dt="2021-10-06T07:56:38.131" v="3" actId="20577"/>
      <pc:docMkLst>
        <pc:docMk/>
      </pc:docMkLst>
      <pc:sldChg chg="modSp">
        <pc:chgData name="Crofton,S" userId="S::s.crofton@lse.ac.uk::2ca6dec8-4d7d-48a6-b262-233fb3497e49" providerId="AD" clId="Web-{93E51A07-0FD9-434C-84B3-1DE6CE8368A0}" dt="2021-10-06T07:56:38.131" v="3" actId="20577"/>
        <pc:sldMkLst>
          <pc:docMk/>
          <pc:sldMk cId="3508915763" sldId="712"/>
        </pc:sldMkLst>
        <pc:spChg chg="mod">
          <ac:chgData name="Crofton,S" userId="S::s.crofton@lse.ac.uk::2ca6dec8-4d7d-48a6-b262-233fb3497e49" providerId="AD" clId="Web-{93E51A07-0FD9-434C-84B3-1DE6CE8368A0}" dt="2021-10-06T07:56:38.131" v="3" actId="20577"/>
          <ac:spMkLst>
            <pc:docMk/>
            <pc:sldMk cId="3508915763" sldId="712"/>
            <ac:spMk id="8195" creationId="{00000000-0000-0000-0000-000000000000}"/>
          </ac:spMkLst>
        </pc:spChg>
      </pc:sldChg>
    </pc:docChg>
  </pc:docChgLst>
  <pc:docChgLst>
    <pc:chgData name="Spiers,A" userId="S::a.spiers@lse.ac.uk::31136591-8d23-48fb-b549-c35b9e3d417c" providerId="AD" clId="Web-{6E554C19-9D45-24E4-77C7-42EF9D84EF3A}"/>
    <pc:docChg chg="modSld">
      <pc:chgData name="Spiers,A" userId="S::a.spiers@lse.ac.uk::31136591-8d23-48fb-b549-c35b9e3d417c" providerId="AD" clId="Web-{6E554C19-9D45-24E4-77C7-42EF9D84EF3A}" dt="2021-10-04T15:48:25.032" v="0" actId="1076"/>
      <pc:docMkLst>
        <pc:docMk/>
      </pc:docMkLst>
      <pc:sldChg chg="modSp">
        <pc:chgData name="Spiers,A" userId="S::a.spiers@lse.ac.uk::31136591-8d23-48fb-b549-c35b9e3d417c" providerId="AD" clId="Web-{6E554C19-9D45-24E4-77C7-42EF9D84EF3A}" dt="2021-10-04T15:48:25.032" v="0" actId="1076"/>
        <pc:sldMkLst>
          <pc:docMk/>
          <pc:sldMk cId="3809590490" sldId="299"/>
        </pc:sldMkLst>
        <pc:spChg chg="mod">
          <ac:chgData name="Spiers,A" userId="S::a.spiers@lse.ac.uk::31136591-8d23-48fb-b549-c35b9e3d417c" providerId="AD" clId="Web-{6E554C19-9D45-24E4-77C7-42EF9D84EF3A}" dt="2021-10-04T15:48:25.032" v="0" actId="1076"/>
          <ac:spMkLst>
            <pc:docMk/>
            <pc:sldMk cId="3809590490" sldId="299"/>
            <ac:spMk id="9219" creationId="{00000000-0000-0000-0000-000000000000}"/>
          </ac:spMkLst>
        </pc:spChg>
      </pc:sldChg>
    </pc:docChg>
  </pc:docChgLst>
  <pc:docChgLst>
    <pc:chgData name="Baltovic,MP" userId="d9be9068-c3c0-4ad4-ac80-48ce0742c5c6" providerId="ADAL" clId="{04527484-11C8-2249-B884-FC935D043BE9}"/>
    <pc:docChg chg="undo custSel addSld delSld modSld">
      <pc:chgData name="Baltovic,MP" userId="d9be9068-c3c0-4ad4-ac80-48ce0742c5c6" providerId="ADAL" clId="{04527484-11C8-2249-B884-FC935D043BE9}" dt="2021-09-30T13:05:54.089" v="223"/>
      <pc:docMkLst>
        <pc:docMk/>
      </pc:docMkLst>
      <pc:sldChg chg="setBg">
        <pc:chgData name="Baltovic,MP" userId="d9be9068-c3c0-4ad4-ac80-48ce0742c5c6" providerId="ADAL" clId="{04527484-11C8-2249-B884-FC935D043BE9}" dt="2021-09-30T13:03:33.246" v="214"/>
        <pc:sldMkLst>
          <pc:docMk/>
          <pc:sldMk cId="1289472645" sldId="304"/>
        </pc:sldMkLst>
      </pc:sldChg>
      <pc:sldChg chg="addCm modCm">
        <pc:chgData name="Baltovic,MP" userId="d9be9068-c3c0-4ad4-ac80-48ce0742c5c6" providerId="ADAL" clId="{04527484-11C8-2249-B884-FC935D043BE9}" dt="2021-09-29T16:40:25.816" v="8"/>
        <pc:sldMkLst>
          <pc:docMk/>
          <pc:sldMk cId="2914946327" sldId="336"/>
        </pc:sldMkLst>
      </pc:sldChg>
      <pc:sldChg chg="modSp mod">
        <pc:chgData name="Baltovic,MP" userId="d9be9068-c3c0-4ad4-ac80-48ce0742c5c6" providerId="ADAL" clId="{04527484-11C8-2249-B884-FC935D043BE9}" dt="2021-09-29T16:38:26.455" v="5" actId="120"/>
        <pc:sldMkLst>
          <pc:docMk/>
          <pc:sldMk cId="632468538" sldId="450"/>
        </pc:sldMkLst>
        <pc:spChg chg="mod">
          <ac:chgData name="Baltovic,MP" userId="d9be9068-c3c0-4ad4-ac80-48ce0742c5c6" providerId="ADAL" clId="{04527484-11C8-2249-B884-FC935D043BE9}" dt="2021-09-29T16:38:26.455" v="5" actId="120"/>
          <ac:spMkLst>
            <pc:docMk/>
            <pc:sldMk cId="632468538" sldId="450"/>
            <ac:spMk id="6" creationId="{8978AA2F-16A5-524E-A836-88DA29343A68}"/>
          </ac:spMkLst>
        </pc:spChg>
      </pc:sldChg>
      <pc:sldChg chg="modSp mod">
        <pc:chgData name="Baltovic,MP" userId="d9be9068-c3c0-4ad4-ac80-48ce0742c5c6" providerId="ADAL" clId="{04527484-11C8-2249-B884-FC935D043BE9}" dt="2021-09-30T07:27:43.340" v="71" actId="20577"/>
        <pc:sldMkLst>
          <pc:docMk/>
          <pc:sldMk cId="1613941414" sldId="451"/>
        </pc:sldMkLst>
        <pc:graphicFrameChg chg="modGraphic">
          <ac:chgData name="Baltovic,MP" userId="d9be9068-c3c0-4ad4-ac80-48ce0742c5c6" providerId="ADAL" clId="{04527484-11C8-2249-B884-FC935D043BE9}" dt="2021-09-30T07:27:43.340" v="71" actId="20577"/>
          <ac:graphicFrameMkLst>
            <pc:docMk/>
            <pc:sldMk cId="1613941414" sldId="451"/>
            <ac:graphicFrameMk id="5" creationId="{EE671843-5DF4-4D9A-99BE-C27E9F8A2903}"/>
          </ac:graphicFrameMkLst>
        </pc:graphicFrameChg>
      </pc:sldChg>
      <pc:sldChg chg="modSp mod setBg addCm delCm">
        <pc:chgData name="Baltovic,MP" userId="d9be9068-c3c0-4ad4-ac80-48ce0742c5c6" providerId="ADAL" clId="{04527484-11C8-2249-B884-FC935D043BE9}" dt="2021-09-30T13:05:54.089" v="223"/>
        <pc:sldMkLst>
          <pc:docMk/>
          <pc:sldMk cId="3067559948" sldId="691"/>
        </pc:sldMkLst>
        <pc:spChg chg="mod">
          <ac:chgData name="Baltovic,MP" userId="d9be9068-c3c0-4ad4-ac80-48ce0742c5c6" providerId="ADAL" clId="{04527484-11C8-2249-B884-FC935D043BE9}" dt="2021-09-30T07:37:26.561" v="208" actId="12788"/>
          <ac:spMkLst>
            <pc:docMk/>
            <pc:sldMk cId="3067559948" sldId="691"/>
            <ac:spMk id="8195" creationId="{00000000-0000-0000-0000-000000000000}"/>
          </ac:spMkLst>
        </pc:spChg>
      </pc:sldChg>
      <pc:sldChg chg="setBg addCm">
        <pc:chgData name="Baltovic,MP" userId="d9be9068-c3c0-4ad4-ac80-48ce0742c5c6" providerId="ADAL" clId="{04527484-11C8-2249-B884-FC935D043BE9}" dt="2021-09-30T07:28:42.488" v="72"/>
        <pc:sldMkLst>
          <pc:docMk/>
          <pc:sldMk cId="3212115128" sldId="692"/>
        </pc:sldMkLst>
      </pc:sldChg>
      <pc:sldChg chg="addCm">
        <pc:chgData name="Baltovic,MP" userId="d9be9068-c3c0-4ad4-ac80-48ce0742c5c6" providerId="ADAL" clId="{04527484-11C8-2249-B884-FC935D043BE9}" dt="2021-09-30T07:26:21.353" v="39" actId="1589"/>
        <pc:sldMkLst>
          <pc:docMk/>
          <pc:sldMk cId="1971159964" sldId="698"/>
        </pc:sldMkLst>
      </pc:sldChg>
      <pc:sldChg chg="setBg addCm delCm modCm">
        <pc:chgData name="Baltovic,MP" userId="d9be9068-c3c0-4ad4-ac80-48ce0742c5c6" providerId="ADAL" clId="{04527484-11C8-2249-B884-FC935D043BE9}" dt="2021-09-30T13:04:55.626" v="221"/>
        <pc:sldMkLst>
          <pc:docMk/>
          <pc:sldMk cId="3357738043" sldId="700"/>
        </pc:sldMkLst>
      </pc:sldChg>
      <pc:sldChg chg="del setBg">
        <pc:chgData name="Baltovic,MP" userId="d9be9068-c3c0-4ad4-ac80-48ce0742c5c6" providerId="ADAL" clId="{04527484-11C8-2249-B884-FC935D043BE9}" dt="2021-09-30T13:02:46.407" v="211" actId="2696"/>
        <pc:sldMkLst>
          <pc:docMk/>
          <pc:sldMk cId="3817372001" sldId="701"/>
        </pc:sldMkLst>
      </pc:sldChg>
      <pc:sldChg chg="setBg">
        <pc:chgData name="Baltovic,MP" userId="d9be9068-c3c0-4ad4-ac80-48ce0742c5c6" providerId="ADAL" clId="{04527484-11C8-2249-B884-FC935D043BE9}" dt="2021-09-30T13:03:13.560" v="212"/>
        <pc:sldMkLst>
          <pc:docMk/>
          <pc:sldMk cId="3605532340" sldId="702"/>
        </pc:sldMkLst>
      </pc:sldChg>
      <pc:sldChg chg="setBg">
        <pc:chgData name="Baltovic,MP" userId="d9be9068-c3c0-4ad4-ac80-48ce0742c5c6" providerId="ADAL" clId="{04527484-11C8-2249-B884-FC935D043BE9}" dt="2021-09-30T13:03:13.560" v="212"/>
        <pc:sldMkLst>
          <pc:docMk/>
          <pc:sldMk cId="4070637753" sldId="703"/>
        </pc:sldMkLst>
      </pc:sldChg>
      <pc:sldChg chg="setBg">
        <pc:chgData name="Baltovic,MP" userId="d9be9068-c3c0-4ad4-ac80-48ce0742c5c6" providerId="ADAL" clId="{04527484-11C8-2249-B884-FC935D043BE9}" dt="2021-09-30T13:03:25.803" v="213"/>
        <pc:sldMkLst>
          <pc:docMk/>
          <pc:sldMk cId="3848164874" sldId="704"/>
        </pc:sldMkLst>
      </pc:sldChg>
      <pc:sldChg chg="modSp mod addCm">
        <pc:chgData name="Baltovic,MP" userId="d9be9068-c3c0-4ad4-ac80-48ce0742c5c6" providerId="ADAL" clId="{04527484-11C8-2249-B884-FC935D043BE9}" dt="2021-09-30T13:04:01.221" v="217"/>
        <pc:sldMkLst>
          <pc:docMk/>
          <pc:sldMk cId="828851622" sldId="705"/>
        </pc:sldMkLst>
        <pc:spChg chg="mod">
          <ac:chgData name="Baltovic,MP" userId="d9be9068-c3c0-4ad4-ac80-48ce0742c5c6" providerId="ADAL" clId="{04527484-11C8-2249-B884-FC935D043BE9}" dt="2021-09-30T07:21:43.239" v="13" actId="554"/>
          <ac:spMkLst>
            <pc:docMk/>
            <pc:sldMk cId="828851622" sldId="705"/>
            <ac:spMk id="2" creationId="{00000000-0000-0000-0000-000000000000}"/>
          </ac:spMkLst>
        </pc:spChg>
        <pc:graphicFrameChg chg="mod modGraphic">
          <ac:chgData name="Baltovic,MP" userId="d9be9068-c3c0-4ad4-ac80-48ce0742c5c6" providerId="ADAL" clId="{04527484-11C8-2249-B884-FC935D043BE9}" dt="2021-09-30T13:04:01.221" v="217"/>
          <ac:graphicFrameMkLst>
            <pc:docMk/>
            <pc:sldMk cId="828851622" sldId="705"/>
            <ac:graphicFrameMk id="5" creationId="{9C71506C-D095-4FFE-A34D-ABD46D26B9EF}"/>
          </ac:graphicFrameMkLst>
        </pc:graphicFrameChg>
      </pc:sldChg>
      <pc:sldChg chg="setBg">
        <pc:chgData name="Baltovic,MP" userId="d9be9068-c3c0-4ad4-ac80-48ce0742c5c6" providerId="ADAL" clId="{04527484-11C8-2249-B884-FC935D043BE9}" dt="2021-09-30T13:03:33.246" v="214"/>
        <pc:sldMkLst>
          <pc:docMk/>
          <pc:sldMk cId="923748644" sldId="706"/>
        </pc:sldMkLst>
      </pc:sldChg>
      <pc:sldChg chg="setBg">
        <pc:chgData name="Baltovic,MP" userId="d9be9068-c3c0-4ad4-ac80-48ce0742c5c6" providerId="ADAL" clId="{04527484-11C8-2249-B884-FC935D043BE9}" dt="2021-09-30T13:03:13.560" v="212"/>
        <pc:sldMkLst>
          <pc:docMk/>
          <pc:sldMk cId="1444081536" sldId="707"/>
        </pc:sldMkLst>
      </pc:sldChg>
      <pc:sldChg chg="modSp del mod addCm delCm">
        <pc:chgData name="Baltovic,MP" userId="d9be9068-c3c0-4ad4-ac80-48ce0742c5c6" providerId="ADAL" clId="{04527484-11C8-2249-B884-FC935D043BE9}" dt="2021-09-30T13:02:26.133" v="209" actId="2696"/>
        <pc:sldMkLst>
          <pc:docMk/>
          <pc:sldMk cId="3795528310" sldId="709"/>
        </pc:sldMkLst>
        <pc:spChg chg="mod">
          <ac:chgData name="Baltovic,MP" userId="d9be9068-c3c0-4ad4-ac80-48ce0742c5c6" providerId="ADAL" clId="{04527484-11C8-2249-B884-FC935D043BE9}" dt="2021-09-30T07:30:50.778" v="102" actId="12788"/>
          <ac:spMkLst>
            <pc:docMk/>
            <pc:sldMk cId="3795528310" sldId="709"/>
            <ac:spMk id="8195" creationId="{00000000-0000-0000-0000-000000000000}"/>
          </ac:spMkLst>
        </pc:spChg>
      </pc:sldChg>
      <pc:sldChg chg="setBg">
        <pc:chgData name="Baltovic,MP" userId="d9be9068-c3c0-4ad4-ac80-48ce0742c5c6" providerId="ADAL" clId="{04527484-11C8-2249-B884-FC935D043BE9}" dt="2021-09-30T13:05:38.477" v="222"/>
        <pc:sldMkLst>
          <pc:docMk/>
          <pc:sldMk cId="2520412415" sldId="710"/>
        </pc:sldMkLst>
      </pc:sldChg>
      <pc:sldChg chg="modSp add mod setBg addCm delCm modCm">
        <pc:chgData name="Baltovic,MP" userId="d9be9068-c3c0-4ad4-ac80-48ce0742c5c6" providerId="ADAL" clId="{04527484-11C8-2249-B884-FC935D043BE9}" dt="2021-09-30T13:03:39.470" v="215"/>
        <pc:sldMkLst>
          <pc:docMk/>
          <pc:sldMk cId="3992493587" sldId="713"/>
        </pc:sldMkLst>
        <pc:spChg chg="mod">
          <ac:chgData name="Baltovic,MP" userId="d9be9068-c3c0-4ad4-ac80-48ce0742c5c6" providerId="ADAL" clId="{04527484-11C8-2249-B884-FC935D043BE9}" dt="2021-09-30T07:31:54.703" v="202" actId="122"/>
          <ac:spMkLst>
            <pc:docMk/>
            <pc:sldMk cId="3992493587" sldId="713"/>
            <ac:spMk id="8195" creationId="{00000000-0000-0000-0000-000000000000}"/>
          </ac:spMkLst>
        </pc:spChg>
      </pc:sldChg>
    </pc:docChg>
  </pc:docChgLst>
  <pc:docChgLst>
    <pc:chgData name="Spiers,A" userId="31136591-8d23-48fb-b549-c35b9e3d417c" providerId="ADAL" clId="{9FC2D5A5-1967-4270-A0F1-4191386E4576}"/>
    <pc:docChg chg="custSel modSld">
      <pc:chgData name="Spiers,A" userId="31136591-8d23-48fb-b549-c35b9e3d417c" providerId="ADAL" clId="{9FC2D5A5-1967-4270-A0F1-4191386E4576}" dt="2021-10-05T07:51:52.353" v="4" actId="14100"/>
      <pc:docMkLst>
        <pc:docMk/>
      </pc:docMkLst>
      <pc:sldChg chg="modSp mod">
        <pc:chgData name="Spiers,A" userId="31136591-8d23-48fb-b549-c35b9e3d417c" providerId="ADAL" clId="{9FC2D5A5-1967-4270-A0F1-4191386E4576}" dt="2021-10-05T07:51:52.353" v="4" actId="14100"/>
        <pc:sldMkLst>
          <pc:docMk/>
          <pc:sldMk cId="1118973372" sldId="341"/>
        </pc:sldMkLst>
        <pc:spChg chg="mod">
          <ac:chgData name="Spiers,A" userId="31136591-8d23-48fb-b549-c35b9e3d417c" providerId="ADAL" clId="{9FC2D5A5-1967-4270-A0F1-4191386E4576}" dt="2021-10-05T07:51:52.353" v="4" actId="14100"/>
          <ac:spMkLst>
            <pc:docMk/>
            <pc:sldMk cId="1118973372" sldId="341"/>
            <ac:spMk id="11267" creationId="{00000000-0000-0000-0000-000000000000}"/>
          </ac:spMkLst>
        </pc:spChg>
      </pc:sldChg>
      <pc:sldChg chg="modSp mod">
        <pc:chgData name="Spiers,A" userId="31136591-8d23-48fb-b549-c35b9e3d417c" providerId="ADAL" clId="{9FC2D5A5-1967-4270-A0F1-4191386E4576}" dt="2021-10-05T07:51:34.681" v="2" actId="122"/>
        <pc:sldMkLst>
          <pc:docMk/>
          <pc:sldMk cId="2554022806" sldId="719"/>
        </pc:sldMkLst>
        <pc:spChg chg="mod">
          <ac:chgData name="Spiers,A" userId="31136591-8d23-48fb-b549-c35b9e3d417c" providerId="ADAL" clId="{9FC2D5A5-1967-4270-A0F1-4191386E4576}" dt="2021-10-05T07:51:34.681" v="2" actId="122"/>
          <ac:spMkLst>
            <pc:docMk/>
            <pc:sldMk cId="2554022806" sldId="719"/>
            <ac:spMk id="4" creationId="{886DF7B7-928A-4682-9F76-E6E421CFF113}"/>
          </ac:spMkLst>
        </pc:spChg>
      </pc:sldChg>
      <pc:sldChg chg="modSp mod">
        <pc:chgData name="Spiers,A" userId="31136591-8d23-48fb-b549-c35b9e3d417c" providerId="ADAL" clId="{9FC2D5A5-1967-4270-A0F1-4191386E4576}" dt="2021-10-05T07:51:19.521" v="1" actId="207"/>
        <pc:sldMkLst>
          <pc:docMk/>
          <pc:sldMk cId="4046121750" sldId="723"/>
        </pc:sldMkLst>
        <pc:graphicFrameChg chg="modGraphic">
          <ac:chgData name="Spiers,A" userId="31136591-8d23-48fb-b549-c35b9e3d417c" providerId="ADAL" clId="{9FC2D5A5-1967-4270-A0F1-4191386E4576}" dt="2021-10-05T07:51:19.521" v="1" actId="207"/>
          <ac:graphicFrameMkLst>
            <pc:docMk/>
            <pc:sldMk cId="4046121750" sldId="723"/>
            <ac:graphicFrameMk id="5" creationId="{9387C79A-7CB5-9E40-B5BA-BB1A8BCF7EC8}"/>
          </ac:graphicFrameMkLst>
        </pc:graphicFrameChg>
      </pc:sldChg>
    </pc:docChg>
  </pc:docChgLst>
  <pc:docChgLst>
    <pc:chgData name="Crofton,S" userId="S::s.crofton@lse.ac.uk::2ca6dec8-4d7d-48a6-b262-233fb3497e49" providerId="AD" clId="Web-{517799D5-959E-4878-B988-0754F5CF73A3}"/>
    <pc:docChg chg="delSld modSld">
      <pc:chgData name="Crofton,S" userId="S::s.crofton@lse.ac.uk::2ca6dec8-4d7d-48a6-b262-233fb3497e49" providerId="AD" clId="Web-{517799D5-959E-4878-B988-0754F5CF73A3}" dt="2021-10-06T13:13:40.944" v="6"/>
      <pc:docMkLst>
        <pc:docMk/>
      </pc:docMkLst>
      <pc:sldChg chg="mod modShow">
        <pc:chgData name="Crofton,S" userId="S::s.crofton@lse.ac.uk::2ca6dec8-4d7d-48a6-b262-233fb3497e49" providerId="AD" clId="Web-{517799D5-959E-4878-B988-0754F5CF73A3}" dt="2021-10-06T13:13:34.647" v="5"/>
        <pc:sldMkLst>
          <pc:docMk/>
          <pc:sldMk cId="3605532340" sldId="702"/>
        </pc:sldMkLst>
      </pc:sldChg>
      <pc:sldChg chg="mod modShow">
        <pc:chgData name="Crofton,S" userId="S::s.crofton@lse.ac.uk::2ca6dec8-4d7d-48a6-b262-233fb3497e49" providerId="AD" clId="Web-{517799D5-959E-4878-B988-0754F5CF73A3}" dt="2021-10-06T13:13:30.585" v="4"/>
        <pc:sldMkLst>
          <pc:docMk/>
          <pc:sldMk cId="3848164874" sldId="704"/>
        </pc:sldMkLst>
      </pc:sldChg>
      <pc:sldChg chg="mod modShow">
        <pc:chgData name="Crofton,S" userId="S::s.crofton@lse.ac.uk::2ca6dec8-4d7d-48a6-b262-233fb3497e49" providerId="AD" clId="Web-{517799D5-959E-4878-B988-0754F5CF73A3}" dt="2021-10-06T13:13:18.647" v="1"/>
        <pc:sldMkLst>
          <pc:docMk/>
          <pc:sldMk cId="3508915763" sldId="712"/>
        </pc:sldMkLst>
      </pc:sldChg>
      <pc:sldChg chg="mod modShow">
        <pc:chgData name="Crofton,S" userId="S::s.crofton@lse.ac.uk::2ca6dec8-4d7d-48a6-b262-233fb3497e49" providerId="AD" clId="Web-{517799D5-959E-4878-B988-0754F5CF73A3}" dt="2021-10-06T13:13:22.928" v="2"/>
        <pc:sldMkLst>
          <pc:docMk/>
          <pc:sldMk cId="2554022806" sldId="719"/>
        </pc:sldMkLst>
      </pc:sldChg>
      <pc:sldChg chg="del">
        <pc:chgData name="Crofton,S" userId="S::s.crofton@lse.ac.uk::2ca6dec8-4d7d-48a6-b262-233fb3497e49" providerId="AD" clId="Web-{517799D5-959E-4878-B988-0754F5CF73A3}" dt="2021-10-06T13:13:07.709" v="0"/>
        <pc:sldMkLst>
          <pc:docMk/>
          <pc:sldMk cId="4183743083" sldId="725"/>
        </pc:sldMkLst>
      </pc:sldChg>
      <pc:sldChg chg="del">
        <pc:chgData name="Crofton,S" userId="S::s.crofton@lse.ac.uk::2ca6dec8-4d7d-48a6-b262-233fb3497e49" providerId="AD" clId="Web-{517799D5-959E-4878-B988-0754F5CF73A3}" dt="2021-10-06T13:13:40.944" v="6"/>
        <pc:sldMkLst>
          <pc:docMk/>
          <pc:sldMk cId="1424227171" sldId="726"/>
        </pc:sldMkLst>
      </pc:sldChg>
      <pc:sldChg chg="del">
        <pc:chgData name="Crofton,S" userId="S::s.crofton@lse.ac.uk::2ca6dec8-4d7d-48a6-b262-233fb3497e49" providerId="AD" clId="Web-{517799D5-959E-4878-B988-0754F5CF73A3}" dt="2021-10-06T13:13:27.225" v="3"/>
        <pc:sldMkLst>
          <pc:docMk/>
          <pc:sldMk cId="2726907177" sldId="727"/>
        </pc:sldMkLst>
      </pc:sldChg>
    </pc:docChg>
  </pc:docChgLst>
  <pc:docChgLst>
    <pc:chgData name="Hills,LA" userId="S::l.a.hills@lse.ac.uk::f52999bb-b95e-4fd4-8e1c-4f136ff85d9d" providerId="AD" clId="Web-{E6CF40B4-5AD6-4AA9-A30E-58D89405BB81}"/>
    <pc:docChg chg="modSld">
      <pc:chgData name="Hills,LA" userId="S::l.a.hills@lse.ac.uk::f52999bb-b95e-4fd4-8e1c-4f136ff85d9d" providerId="AD" clId="Web-{E6CF40B4-5AD6-4AA9-A30E-58D89405BB81}" dt="2021-10-04T13:57:28.107" v="1279" actId="20577"/>
      <pc:docMkLst>
        <pc:docMk/>
      </pc:docMkLst>
      <pc:sldChg chg="modSp delCm">
        <pc:chgData name="Hills,LA" userId="S::l.a.hills@lse.ac.uk::f52999bb-b95e-4fd4-8e1c-4f136ff85d9d" providerId="AD" clId="Web-{E6CF40B4-5AD6-4AA9-A30E-58D89405BB81}" dt="2021-10-04T13:57:28.107" v="1279" actId="20577"/>
        <pc:sldMkLst>
          <pc:docMk/>
          <pc:sldMk cId="3605532340" sldId="702"/>
        </pc:sldMkLst>
        <pc:spChg chg="mod">
          <ac:chgData name="Hills,LA" userId="S::l.a.hills@lse.ac.uk::f52999bb-b95e-4fd4-8e1c-4f136ff85d9d" providerId="AD" clId="Web-{E6CF40B4-5AD6-4AA9-A30E-58D89405BB81}" dt="2021-10-04T13:57:28.107" v="1279" actId="20577"/>
          <ac:spMkLst>
            <pc:docMk/>
            <pc:sldMk cId="3605532340" sldId="702"/>
            <ac:spMk id="8195" creationId="{00000000-0000-0000-0000-000000000000}"/>
          </ac:spMkLst>
        </pc:spChg>
      </pc:sldChg>
      <pc:sldChg chg="modSp">
        <pc:chgData name="Hills,LA" userId="S::l.a.hills@lse.ac.uk::f52999bb-b95e-4fd4-8e1c-4f136ff85d9d" providerId="AD" clId="Web-{E6CF40B4-5AD6-4AA9-A30E-58D89405BB81}" dt="2021-10-04T13:32:11.224" v="757" actId="20577"/>
        <pc:sldMkLst>
          <pc:docMk/>
          <pc:sldMk cId="3848164874" sldId="704"/>
        </pc:sldMkLst>
        <pc:spChg chg="mod">
          <ac:chgData name="Hills,LA" userId="S::l.a.hills@lse.ac.uk::f52999bb-b95e-4fd4-8e1c-4f136ff85d9d" providerId="AD" clId="Web-{E6CF40B4-5AD6-4AA9-A30E-58D89405BB81}" dt="2021-10-04T13:32:11.224" v="757" actId="20577"/>
          <ac:spMkLst>
            <pc:docMk/>
            <pc:sldMk cId="3848164874" sldId="704"/>
            <ac:spMk id="8195" creationId="{00000000-0000-0000-0000-000000000000}"/>
          </ac:spMkLst>
        </pc:spChg>
      </pc:sldChg>
      <pc:sldChg chg="modSp">
        <pc:chgData name="Hills,LA" userId="S::l.a.hills@lse.ac.uk::f52999bb-b95e-4fd4-8e1c-4f136ff85d9d" providerId="AD" clId="Web-{E6CF40B4-5AD6-4AA9-A30E-58D89405BB81}" dt="2021-10-04T13:51:59.301" v="1266" actId="20577"/>
        <pc:sldMkLst>
          <pc:docMk/>
          <pc:sldMk cId="3508915763" sldId="712"/>
        </pc:sldMkLst>
        <pc:spChg chg="mod">
          <ac:chgData name="Hills,LA" userId="S::l.a.hills@lse.ac.uk::f52999bb-b95e-4fd4-8e1c-4f136ff85d9d" providerId="AD" clId="Web-{E6CF40B4-5AD6-4AA9-A30E-58D89405BB81}" dt="2021-10-04T12:42:32.216" v="28" actId="20577"/>
          <ac:spMkLst>
            <pc:docMk/>
            <pc:sldMk cId="3508915763" sldId="712"/>
            <ac:spMk id="5" creationId="{5F16F59D-C315-A147-9B85-2D275C841221}"/>
          </ac:spMkLst>
        </pc:spChg>
        <pc:spChg chg="mod">
          <ac:chgData name="Hills,LA" userId="S::l.a.hills@lse.ac.uk::f52999bb-b95e-4fd4-8e1c-4f136ff85d9d" providerId="AD" clId="Web-{E6CF40B4-5AD6-4AA9-A30E-58D89405BB81}" dt="2021-10-04T13:51:59.301" v="1266" actId="20577"/>
          <ac:spMkLst>
            <pc:docMk/>
            <pc:sldMk cId="3508915763" sldId="712"/>
            <ac:spMk id="8195" creationId="{00000000-0000-0000-0000-000000000000}"/>
          </ac:spMkLst>
        </pc:spChg>
      </pc:sldChg>
      <pc:sldChg chg="modSp">
        <pc:chgData name="Hills,LA" userId="S::l.a.hills@lse.ac.uk::f52999bb-b95e-4fd4-8e1c-4f136ff85d9d" providerId="AD" clId="Web-{E6CF40B4-5AD6-4AA9-A30E-58D89405BB81}" dt="2021-10-04T12:19:58.313" v="9"/>
        <pc:sldMkLst>
          <pc:docMk/>
          <pc:sldMk cId="4046121750" sldId="723"/>
        </pc:sldMkLst>
        <pc:graphicFrameChg chg="mod modGraphic">
          <ac:chgData name="Hills,LA" userId="S::l.a.hills@lse.ac.uk::f52999bb-b95e-4fd4-8e1c-4f136ff85d9d" providerId="AD" clId="Web-{E6CF40B4-5AD6-4AA9-A30E-58D89405BB81}" dt="2021-10-04T12:19:58.313" v="9"/>
          <ac:graphicFrameMkLst>
            <pc:docMk/>
            <pc:sldMk cId="4046121750" sldId="723"/>
            <ac:graphicFrameMk id="5" creationId="{9387C79A-7CB5-9E40-B5BA-BB1A8BCF7EC8}"/>
          </ac:graphicFrameMkLst>
        </pc:graphicFrameChg>
      </pc:sldChg>
    </pc:docChg>
  </pc:docChgLst>
  <pc:docChgLst>
    <pc:chgData name="Hills,LA" userId="S::l.a.hills@lse.ac.uk::f52999bb-b95e-4fd4-8e1c-4f136ff85d9d" providerId="AD" clId="Web-{0614A2BE-A85A-45A1-8711-8C5A1D52AB7E}"/>
    <pc:docChg chg="modSld sldOrd">
      <pc:chgData name="Hills,LA" userId="S::l.a.hills@lse.ac.uk::f52999bb-b95e-4fd4-8e1c-4f136ff85d9d" providerId="AD" clId="Web-{0614A2BE-A85A-45A1-8711-8C5A1D52AB7E}" dt="2021-10-05T07:21:05.218" v="84" actId="20577"/>
      <pc:docMkLst>
        <pc:docMk/>
      </pc:docMkLst>
      <pc:sldChg chg="ord">
        <pc:chgData name="Hills,LA" userId="S::l.a.hills@lse.ac.uk::f52999bb-b95e-4fd4-8e1c-4f136ff85d9d" providerId="AD" clId="Web-{0614A2BE-A85A-45A1-8711-8C5A1D52AB7E}" dt="2021-10-05T07:17:36.557" v="22"/>
        <pc:sldMkLst>
          <pc:docMk/>
          <pc:sldMk cId="1289472645" sldId="304"/>
        </pc:sldMkLst>
      </pc:sldChg>
      <pc:sldChg chg="modSp">
        <pc:chgData name="Hills,LA" userId="S::l.a.hills@lse.ac.uk::f52999bb-b95e-4fd4-8e1c-4f136ff85d9d" providerId="AD" clId="Web-{0614A2BE-A85A-45A1-8711-8C5A1D52AB7E}" dt="2021-10-05T07:19:37.185" v="40" actId="20577"/>
        <pc:sldMkLst>
          <pc:docMk/>
          <pc:sldMk cId="3605532340" sldId="702"/>
        </pc:sldMkLst>
        <pc:spChg chg="mod">
          <ac:chgData name="Hills,LA" userId="S::l.a.hills@lse.ac.uk::f52999bb-b95e-4fd4-8e1c-4f136ff85d9d" providerId="AD" clId="Web-{0614A2BE-A85A-45A1-8711-8C5A1D52AB7E}" dt="2021-10-05T07:19:37.185" v="40" actId="20577"/>
          <ac:spMkLst>
            <pc:docMk/>
            <pc:sldMk cId="3605532340" sldId="702"/>
            <ac:spMk id="72" creationId="{5D32CD07-6219-4FF3-8E27-29A60D2B567F}"/>
          </ac:spMkLst>
        </pc:spChg>
      </pc:sldChg>
      <pc:sldChg chg="modSp">
        <pc:chgData name="Hills,LA" userId="S::l.a.hills@lse.ac.uk::f52999bb-b95e-4fd4-8e1c-4f136ff85d9d" providerId="AD" clId="Web-{0614A2BE-A85A-45A1-8711-8C5A1D52AB7E}" dt="2021-10-05T07:21:05.218" v="84" actId="20577"/>
        <pc:sldMkLst>
          <pc:docMk/>
          <pc:sldMk cId="4070637753" sldId="703"/>
        </pc:sldMkLst>
        <pc:spChg chg="mod">
          <ac:chgData name="Hills,LA" userId="S::l.a.hills@lse.ac.uk::f52999bb-b95e-4fd4-8e1c-4f136ff85d9d" providerId="AD" clId="Web-{0614A2BE-A85A-45A1-8711-8C5A1D52AB7E}" dt="2021-10-05T07:20:08.685" v="45" actId="20577"/>
          <ac:spMkLst>
            <pc:docMk/>
            <pc:sldMk cId="4070637753" sldId="703"/>
            <ac:spMk id="5" creationId="{5F16F59D-C315-A147-9B85-2D275C841221}"/>
          </ac:spMkLst>
        </pc:spChg>
        <pc:spChg chg="mod">
          <ac:chgData name="Hills,LA" userId="S::l.a.hills@lse.ac.uk::f52999bb-b95e-4fd4-8e1c-4f136ff85d9d" providerId="AD" clId="Web-{0614A2BE-A85A-45A1-8711-8C5A1D52AB7E}" dt="2021-10-05T07:21:05.218" v="84" actId="20577"/>
          <ac:spMkLst>
            <pc:docMk/>
            <pc:sldMk cId="4070637753" sldId="703"/>
            <ac:spMk id="8195" creationId="{00000000-0000-0000-0000-000000000000}"/>
          </ac:spMkLst>
        </pc:spChg>
      </pc:sldChg>
      <pc:sldChg chg="modSp">
        <pc:chgData name="Hills,LA" userId="S::l.a.hills@lse.ac.uk::f52999bb-b95e-4fd4-8e1c-4f136ff85d9d" providerId="AD" clId="Web-{0614A2BE-A85A-45A1-8711-8C5A1D52AB7E}" dt="2021-10-05T07:18:41.512" v="36" actId="20577"/>
        <pc:sldMkLst>
          <pc:docMk/>
          <pc:sldMk cId="3848164874" sldId="704"/>
        </pc:sldMkLst>
        <pc:spChg chg="mod">
          <ac:chgData name="Hills,LA" userId="S::l.a.hills@lse.ac.uk::f52999bb-b95e-4fd4-8e1c-4f136ff85d9d" providerId="AD" clId="Web-{0614A2BE-A85A-45A1-8711-8C5A1D52AB7E}" dt="2021-10-05T07:18:41.512" v="36" actId="20577"/>
          <ac:spMkLst>
            <pc:docMk/>
            <pc:sldMk cId="3848164874" sldId="704"/>
            <ac:spMk id="5" creationId="{5F16F59D-C315-A147-9B85-2D275C841221}"/>
          </ac:spMkLst>
        </pc:spChg>
      </pc:sldChg>
      <pc:sldChg chg="modSp">
        <pc:chgData name="Hills,LA" userId="S::l.a.hills@lse.ac.uk::f52999bb-b95e-4fd4-8e1c-4f136ff85d9d" providerId="AD" clId="Web-{0614A2BE-A85A-45A1-8711-8C5A1D52AB7E}" dt="2021-10-05T07:18:30.121" v="31" actId="20577"/>
        <pc:sldMkLst>
          <pc:docMk/>
          <pc:sldMk cId="3508915763" sldId="712"/>
        </pc:sldMkLst>
        <pc:spChg chg="mod">
          <ac:chgData name="Hills,LA" userId="S::l.a.hills@lse.ac.uk::f52999bb-b95e-4fd4-8e1c-4f136ff85d9d" providerId="AD" clId="Web-{0614A2BE-A85A-45A1-8711-8C5A1D52AB7E}" dt="2021-10-05T07:18:30.121" v="31" actId="20577"/>
          <ac:spMkLst>
            <pc:docMk/>
            <pc:sldMk cId="3508915763" sldId="712"/>
            <ac:spMk id="5" creationId="{5F16F59D-C315-A147-9B85-2D275C841221}"/>
          </ac:spMkLst>
        </pc:spChg>
      </pc:sldChg>
      <pc:sldChg chg="modSp">
        <pc:chgData name="Hills,LA" userId="S::l.a.hills@lse.ac.uk::f52999bb-b95e-4fd4-8e1c-4f136ff85d9d" providerId="AD" clId="Web-{0614A2BE-A85A-45A1-8711-8C5A1D52AB7E}" dt="2021-10-05T07:17:19.822" v="21" actId="1076"/>
        <pc:sldMkLst>
          <pc:docMk/>
          <pc:sldMk cId="3992493587" sldId="713"/>
        </pc:sldMkLst>
        <pc:spChg chg="mod">
          <ac:chgData name="Hills,LA" userId="S::l.a.hills@lse.ac.uk::f52999bb-b95e-4fd4-8e1c-4f136ff85d9d" providerId="AD" clId="Web-{0614A2BE-A85A-45A1-8711-8C5A1D52AB7E}" dt="2021-10-05T07:17:18.010" v="20" actId="20577"/>
          <ac:spMkLst>
            <pc:docMk/>
            <pc:sldMk cId="3992493587" sldId="713"/>
            <ac:spMk id="5" creationId="{5F16F59D-C315-A147-9B85-2D275C841221}"/>
          </ac:spMkLst>
        </pc:spChg>
        <pc:graphicFrameChg chg="mod">
          <ac:chgData name="Hills,LA" userId="S::l.a.hills@lse.ac.uk::f52999bb-b95e-4fd4-8e1c-4f136ff85d9d" providerId="AD" clId="Web-{0614A2BE-A85A-45A1-8711-8C5A1D52AB7E}" dt="2021-10-05T07:17:19.822" v="21" actId="1076"/>
          <ac:graphicFrameMkLst>
            <pc:docMk/>
            <pc:sldMk cId="3992493587" sldId="713"/>
            <ac:graphicFrameMk id="8197" creationId="{F7EE6CAD-6617-4280-A9CA-0A75C42E9912}"/>
          </ac:graphicFrameMkLst>
        </pc:graphicFrameChg>
      </pc:sldChg>
    </pc:docChg>
  </pc:docChgLst>
  <pc:docChgLst>
    <pc:chgData name="Crofton,S" userId="S::s.crofton@lse.ac.uk::2ca6dec8-4d7d-48a6-b262-233fb3497e49" providerId="AD" clId="Web-{7E93251E-B9F2-479B-9404-5D5C4AEE842B}"/>
    <pc:docChg chg="modSld">
      <pc:chgData name="Crofton,S" userId="S::s.crofton@lse.ac.uk::2ca6dec8-4d7d-48a6-b262-233fb3497e49" providerId="AD" clId="Web-{7E93251E-B9F2-479B-9404-5D5C4AEE842B}" dt="2021-10-06T08:12:11.674" v="4" actId="20577"/>
      <pc:docMkLst>
        <pc:docMk/>
      </pc:docMkLst>
      <pc:sldChg chg="modSp">
        <pc:chgData name="Crofton,S" userId="S::s.crofton@lse.ac.uk::2ca6dec8-4d7d-48a6-b262-233fb3497e49" providerId="AD" clId="Web-{7E93251E-B9F2-479B-9404-5D5C4AEE842B}" dt="2021-10-06T08:12:11.674" v="4" actId="20577"/>
        <pc:sldMkLst>
          <pc:docMk/>
          <pc:sldMk cId="4070637753" sldId="703"/>
        </pc:sldMkLst>
        <pc:spChg chg="mod">
          <ac:chgData name="Crofton,S" userId="S::s.crofton@lse.ac.uk::2ca6dec8-4d7d-48a6-b262-233fb3497e49" providerId="AD" clId="Web-{7E93251E-B9F2-479B-9404-5D5C4AEE842B}" dt="2021-10-06T08:12:11.674" v="4" actId="20577"/>
          <ac:spMkLst>
            <pc:docMk/>
            <pc:sldMk cId="4070637753" sldId="703"/>
            <ac:spMk id="8195" creationId="{00000000-0000-0000-0000-000000000000}"/>
          </ac:spMkLst>
        </pc:spChg>
      </pc:sldChg>
    </pc:docChg>
  </pc:docChgLst>
  <pc:docChgLst>
    <pc:chgData name="Crofton,S" userId="S::s.crofton@lse.ac.uk::2ca6dec8-4d7d-48a6-b262-233fb3497e49" providerId="AD" clId="Web-{7080B668-C3C4-4646-8E6F-CC043A323AE1}"/>
    <pc:docChg chg="modSld">
      <pc:chgData name="Crofton,S" userId="S::s.crofton@lse.ac.uk::2ca6dec8-4d7d-48a6-b262-233fb3497e49" providerId="AD" clId="Web-{7080B668-C3C4-4646-8E6F-CC043A323AE1}" dt="2021-10-04T13:38:41.643" v="31" actId="20577"/>
      <pc:docMkLst>
        <pc:docMk/>
      </pc:docMkLst>
      <pc:sldChg chg="modSp">
        <pc:chgData name="Crofton,S" userId="S::s.crofton@lse.ac.uk::2ca6dec8-4d7d-48a6-b262-233fb3497e49" providerId="AD" clId="Web-{7080B668-C3C4-4646-8E6F-CC043A323AE1}" dt="2021-10-04T13:38:41.643" v="31" actId="20577"/>
        <pc:sldMkLst>
          <pc:docMk/>
          <pc:sldMk cId="3605532340" sldId="702"/>
        </pc:sldMkLst>
        <pc:spChg chg="mod">
          <ac:chgData name="Crofton,S" userId="S::s.crofton@lse.ac.uk::2ca6dec8-4d7d-48a6-b262-233fb3497e49" providerId="AD" clId="Web-{7080B668-C3C4-4646-8E6F-CC043A323AE1}" dt="2021-10-04T13:38:41.643" v="31" actId="20577"/>
          <ac:spMkLst>
            <pc:docMk/>
            <pc:sldMk cId="3605532340" sldId="702"/>
            <ac:spMk id="8195" creationId="{00000000-0000-0000-0000-000000000000}"/>
          </ac:spMkLst>
        </pc:spChg>
      </pc:sldChg>
      <pc:sldChg chg="modSp">
        <pc:chgData name="Crofton,S" userId="S::s.crofton@lse.ac.uk::2ca6dec8-4d7d-48a6-b262-233fb3497e49" providerId="AD" clId="Web-{7080B668-C3C4-4646-8E6F-CC043A323AE1}" dt="2021-10-04T12:49:48.597" v="27" actId="20577"/>
        <pc:sldMkLst>
          <pc:docMk/>
          <pc:sldMk cId="3848164874" sldId="704"/>
        </pc:sldMkLst>
        <pc:spChg chg="mod">
          <ac:chgData name="Crofton,S" userId="S::s.crofton@lse.ac.uk::2ca6dec8-4d7d-48a6-b262-233fb3497e49" providerId="AD" clId="Web-{7080B668-C3C4-4646-8E6F-CC043A323AE1}" dt="2021-10-04T12:49:48.597" v="27" actId="20577"/>
          <ac:spMkLst>
            <pc:docMk/>
            <pc:sldMk cId="3848164874" sldId="704"/>
            <ac:spMk id="8195" creationId="{00000000-0000-0000-0000-000000000000}"/>
          </ac:spMkLst>
        </pc:spChg>
      </pc:sldChg>
    </pc:docChg>
  </pc:docChgLst>
  <pc:docChgLst>
    <pc:chgData name="Spiers,A" userId="S::a.spiers@lse.ac.uk::31136591-8d23-48fb-b549-c35b9e3d417c" providerId="AD" clId="Web-{55693123-1F29-7C65-F39B-C1434E5472B3}"/>
    <pc:docChg chg="modSld">
      <pc:chgData name="Spiers,A" userId="S::a.spiers@lse.ac.uk::31136591-8d23-48fb-b549-c35b9e3d417c" providerId="AD" clId="Web-{55693123-1F29-7C65-F39B-C1434E5472B3}" dt="2021-10-05T07:50:36.823" v="1"/>
      <pc:docMkLst>
        <pc:docMk/>
      </pc:docMkLst>
      <pc:sldChg chg="addSp modSp">
        <pc:chgData name="Spiers,A" userId="S::a.spiers@lse.ac.uk::31136591-8d23-48fb-b549-c35b9e3d417c" providerId="AD" clId="Web-{55693123-1F29-7C65-F39B-C1434E5472B3}" dt="2021-10-05T07:50:36.823" v="1"/>
        <pc:sldMkLst>
          <pc:docMk/>
          <pc:sldMk cId="4046121750" sldId="723"/>
        </pc:sldMkLst>
        <pc:graphicFrameChg chg="mod">
          <ac:chgData name="Spiers,A" userId="S::a.spiers@lse.ac.uk::31136591-8d23-48fb-b549-c35b9e3d417c" providerId="AD" clId="Web-{55693123-1F29-7C65-F39B-C1434E5472B3}" dt="2021-10-05T07:50:30.416" v="0" actId="1076"/>
          <ac:graphicFrameMkLst>
            <pc:docMk/>
            <pc:sldMk cId="4046121750" sldId="723"/>
            <ac:graphicFrameMk id="5" creationId="{9387C79A-7CB5-9E40-B5BA-BB1A8BCF7EC8}"/>
          </ac:graphicFrameMkLst>
        </pc:graphicFrameChg>
        <pc:picChg chg="add">
          <ac:chgData name="Spiers,A" userId="S::a.spiers@lse.ac.uk::31136591-8d23-48fb-b549-c35b9e3d417c" providerId="AD" clId="Web-{55693123-1F29-7C65-F39B-C1434E5472B3}" dt="2021-10-05T07:50:36.823" v="1"/>
          <ac:picMkLst>
            <pc:docMk/>
            <pc:sldMk cId="4046121750" sldId="723"/>
            <ac:picMk id="3" creationId="{3118FB25-5FA6-4916-9AE4-8319173D0CEE}"/>
          </ac:picMkLst>
        </pc:picChg>
      </pc:sldChg>
    </pc:docChg>
  </pc:docChgLst>
  <pc:docChgLst>
    <pc:chgData name="Spiers,A" userId="S::a.spiers@lse.ac.uk::31136591-8d23-48fb-b549-c35b9e3d417c" providerId="AD" clId="Web-{5A45527B-B4B6-B9CD-C4CC-FF36EFBEA619}"/>
    <pc:docChg chg="delSld modSld">
      <pc:chgData name="Spiers,A" userId="S::a.spiers@lse.ac.uk::31136591-8d23-48fb-b549-c35b9e3d417c" providerId="AD" clId="Web-{5A45527B-B4B6-B9CD-C4CC-FF36EFBEA619}" dt="2021-10-05T12:30:50.538" v="526" actId="1076"/>
      <pc:docMkLst>
        <pc:docMk/>
      </pc:docMkLst>
      <pc:sldChg chg="del">
        <pc:chgData name="Spiers,A" userId="S::a.spiers@lse.ac.uk::31136591-8d23-48fb-b549-c35b9e3d417c" providerId="AD" clId="Web-{5A45527B-B4B6-B9CD-C4CC-FF36EFBEA619}" dt="2021-10-05T10:55:23.834" v="524"/>
        <pc:sldMkLst>
          <pc:docMk/>
          <pc:sldMk cId="1971159964" sldId="698"/>
        </pc:sldMkLst>
      </pc:sldChg>
      <pc:sldChg chg="del">
        <pc:chgData name="Spiers,A" userId="S::a.spiers@lse.ac.uk::31136591-8d23-48fb-b549-c35b9e3d417c" providerId="AD" clId="Web-{5A45527B-B4B6-B9CD-C4CC-FF36EFBEA619}" dt="2021-10-05T10:55:25.334" v="525"/>
        <pc:sldMkLst>
          <pc:docMk/>
          <pc:sldMk cId="3357738043" sldId="700"/>
        </pc:sldMkLst>
      </pc:sldChg>
      <pc:sldChg chg="modNotes">
        <pc:chgData name="Spiers,A" userId="S::a.spiers@lse.ac.uk::31136591-8d23-48fb-b549-c35b9e3d417c" providerId="AD" clId="Web-{5A45527B-B4B6-B9CD-C4CC-FF36EFBEA619}" dt="2021-10-05T10:53:13.451" v="506"/>
        <pc:sldMkLst>
          <pc:docMk/>
          <pc:sldMk cId="3605532340" sldId="702"/>
        </pc:sldMkLst>
      </pc:sldChg>
      <pc:sldChg chg="modNotes">
        <pc:chgData name="Spiers,A" userId="S::a.spiers@lse.ac.uk::31136591-8d23-48fb-b549-c35b9e3d417c" providerId="AD" clId="Web-{5A45527B-B4B6-B9CD-C4CC-FF36EFBEA619}" dt="2021-10-05T10:55:10.193" v="523"/>
        <pc:sldMkLst>
          <pc:docMk/>
          <pc:sldMk cId="4070637753" sldId="703"/>
        </pc:sldMkLst>
      </pc:sldChg>
      <pc:sldChg chg="modSp modNotes">
        <pc:chgData name="Spiers,A" userId="S::a.spiers@lse.ac.uk::31136591-8d23-48fb-b549-c35b9e3d417c" providerId="AD" clId="Web-{5A45527B-B4B6-B9CD-C4CC-FF36EFBEA619}" dt="2021-10-05T10:31:13.293" v="325"/>
        <pc:sldMkLst>
          <pc:docMk/>
          <pc:sldMk cId="3848164874" sldId="704"/>
        </pc:sldMkLst>
        <pc:spChg chg="mod">
          <ac:chgData name="Spiers,A" userId="S::a.spiers@lse.ac.uk::31136591-8d23-48fb-b549-c35b9e3d417c" providerId="AD" clId="Web-{5A45527B-B4B6-B9CD-C4CC-FF36EFBEA619}" dt="2021-10-05T10:19:10.749" v="257" actId="20577"/>
          <ac:spMkLst>
            <pc:docMk/>
            <pc:sldMk cId="3848164874" sldId="704"/>
            <ac:spMk id="8195" creationId="{00000000-0000-0000-0000-000000000000}"/>
          </ac:spMkLst>
        </pc:spChg>
      </pc:sldChg>
      <pc:sldChg chg="modNotes">
        <pc:chgData name="Spiers,A" userId="S::a.spiers@lse.ac.uk::31136591-8d23-48fb-b549-c35b9e3d417c" providerId="AD" clId="Web-{5A45527B-B4B6-B9CD-C4CC-FF36EFBEA619}" dt="2021-10-05T10:31:30.278" v="331"/>
        <pc:sldMkLst>
          <pc:docMk/>
          <pc:sldMk cId="2520412415" sldId="710"/>
        </pc:sldMkLst>
      </pc:sldChg>
      <pc:sldChg chg="modSp modNotes">
        <pc:chgData name="Spiers,A" userId="S::a.spiers@lse.ac.uk::31136591-8d23-48fb-b549-c35b9e3d417c" providerId="AD" clId="Web-{5A45527B-B4B6-B9CD-C4CC-FF36EFBEA619}" dt="2021-10-05T10:18:36.325" v="255"/>
        <pc:sldMkLst>
          <pc:docMk/>
          <pc:sldMk cId="3508915763" sldId="712"/>
        </pc:sldMkLst>
        <pc:spChg chg="mod">
          <ac:chgData name="Spiers,A" userId="S::a.spiers@lse.ac.uk::31136591-8d23-48fb-b549-c35b9e3d417c" providerId="AD" clId="Web-{5A45527B-B4B6-B9CD-C4CC-FF36EFBEA619}" dt="2021-10-05T10:10:02.529" v="27" actId="20577"/>
          <ac:spMkLst>
            <pc:docMk/>
            <pc:sldMk cId="3508915763" sldId="712"/>
            <ac:spMk id="8195" creationId="{00000000-0000-0000-0000-000000000000}"/>
          </ac:spMkLst>
        </pc:spChg>
      </pc:sldChg>
      <pc:sldChg chg="modSp">
        <pc:chgData name="Spiers,A" userId="S::a.spiers@lse.ac.uk::31136591-8d23-48fb-b549-c35b9e3d417c" providerId="AD" clId="Web-{5A45527B-B4B6-B9CD-C4CC-FF36EFBEA619}" dt="2021-10-05T12:30:50.538" v="526" actId="1076"/>
        <pc:sldMkLst>
          <pc:docMk/>
          <pc:sldMk cId="4046121750" sldId="723"/>
        </pc:sldMkLst>
        <pc:spChg chg="mod">
          <ac:chgData name="Spiers,A" userId="S::a.spiers@lse.ac.uk::31136591-8d23-48fb-b549-c35b9e3d417c" providerId="AD" clId="Web-{5A45527B-B4B6-B9CD-C4CC-FF36EFBEA619}" dt="2021-10-05T12:30:50.538" v="526" actId="1076"/>
          <ac:spMkLst>
            <pc:docMk/>
            <pc:sldMk cId="4046121750" sldId="723"/>
            <ac:spMk id="2" creationId="{FBF2A427-575D-4164-BA08-EBD6214D7E62}"/>
          </ac:spMkLst>
        </pc:spChg>
      </pc:sldChg>
      <pc:sldChg chg="mod modShow">
        <pc:chgData name="Spiers,A" userId="S::a.spiers@lse.ac.uk::31136591-8d23-48fb-b549-c35b9e3d417c" providerId="AD" clId="Web-{5A45527B-B4B6-B9CD-C4CC-FF36EFBEA619}" dt="2021-10-05T10:32:10.156" v="332"/>
        <pc:sldMkLst>
          <pc:docMk/>
          <pc:sldMk cId="1863808549" sldId="724"/>
        </pc:sldMkLst>
      </pc:sldChg>
    </pc:docChg>
  </pc:docChgLst>
  <pc:docChgLst>
    <pc:chgData name="Spiers,A" userId="31136591-8d23-48fb-b549-c35b9e3d417c" providerId="ADAL" clId="{521FEC24-E4DF-4A4A-8B6A-B1D86B032E8E}"/>
    <pc:docChg chg="modSld">
      <pc:chgData name="Spiers,A" userId="31136591-8d23-48fb-b549-c35b9e3d417c" providerId="ADAL" clId="{521FEC24-E4DF-4A4A-8B6A-B1D86B032E8E}" dt="2021-10-05T14:24:10.237" v="0" actId="1076"/>
      <pc:docMkLst>
        <pc:docMk/>
      </pc:docMkLst>
      <pc:sldChg chg="modSp">
        <pc:chgData name="Spiers,A" userId="31136591-8d23-48fb-b549-c35b9e3d417c" providerId="ADAL" clId="{521FEC24-E4DF-4A4A-8B6A-B1D86B032E8E}" dt="2021-10-05T14:24:10.237" v="0" actId="1076"/>
        <pc:sldMkLst>
          <pc:docMk/>
          <pc:sldMk cId="1118973372" sldId="341"/>
        </pc:sldMkLst>
        <pc:spChg chg="mod">
          <ac:chgData name="Spiers,A" userId="31136591-8d23-48fb-b549-c35b9e3d417c" providerId="ADAL" clId="{521FEC24-E4DF-4A4A-8B6A-B1D86B032E8E}" dt="2021-10-05T14:24:10.237" v="0" actId="1076"/>
          <ac:spMkLst>
            <pc:docMk/>
            <pc:sldMk cId="1118973372" sldId="341"/>
            <ac:spMk id="11267" creationId="{00000000-0000-0000-0000-000000000000}"/>
          </ac:spMkLst>
        </pc:spChg>
      </pc:sldChg>
    </pc:docChg>
  </pc:docChgLst>
  <pc:docChgLst>
    <pc:chgData name="Hills,LA" userId="S::l.a.hills@lse.ac.uk::f52999bb-b95e-4fd4-8e1c-4f136ff85d9d" providerId="AD" clId="Web-{A967C566-FB3B-4024-9B64-BE03B3863107}"/>
    <pc:docChg chg="modSld">
      <pc:chgData name="Hills,LA" userId="S::l.a.hills@lse.ac.uk::f52999bb-b95e-4fd4-8e1c-4f136ff85d9d" providerId="AD" clId="Web-{A967C566-FB3B-4024-9B64-BE03B3863107}" dt="2021-09-30T08:54:46.390" v="5" actId="1076"/>
      <pc:docMkLst>
        <pc:docMk/>
      </pc:docMkLst>
      <pc:sldChg chg="modSp">
        <pc:chgData name="Hills,LA" userId="S::l.a.hills@lse.ac.uk::f52999bb-b95e-4fd4-8e1c-4f136ff85d9d" providerId="AD" clId="Web-{A967C566-FB3B-4024-9B64-BE03B3863107}" dt="2021-09-30T08:54:46.390" v="5" actId="1076"/>
        <pc:sldMkLst>
          <pc:docMk/>
          <pc:sldMk cId="828851622" sldId="705"/>
        </pc:sldMkLst>
        <pc:graphicFrameChg chg="mod modGraphic">
          <ac:chgData name="Hills,LA" userId="S::l.a.hills@lse.ac.uk::f52999bb-b95e-4fd4-8e1c-4f136ff85d9d" providerId="AD" clId="Web-{A967C566-FB3B-4024-9B64-BE03B3863107}" dt="2021-09-30T08:54:46.390" v="5" actId="1076"/>
          <ac:graphicFrameMkLst>
            <pc:docMk/>
            <pc:sldMk cId="828851622" sldId="705"/>
            <ac:graphicFrameMk id="5" creationId="{9C71506C-D095-4FFE-A34D-ABD46D26B9EF}"/>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427D5-A066-4A90-B412-322E18BA61C5}"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C07152AA-987C-4B39-AF07-4E7D41B32F62}">
      <dgm:prSet custT="1"/>
      <dgm:spPr/>
      <dgm:t>
        <a:bodyPr/>
        <a:lstStyle/>
        <a:p>
          <a:pPr>
            <a:lnSpc>
              <a:spcPct val="100000"/>
            </a:lnSpc>
          </a:pPr>
          <a:r>
            <a:rPr lang="en-GB" sz="3200" b="1"/>
            <a:t>How can we determine when learning has occurred?</a:t>
          </a:r>
          <a:endParaRPr lang="en-US" sz="3200" b="1"/>
        </a:p>
      </dgm:t>
    </dgm:pt>
    <dgm:pt modelId="{B14A2C93-6F4E-47B0-A5BD-79BCA877659D}" type="parTrans" cxnId="{31109CED-136A-4BE0-8C8B-E53A75B4579A}">
      <dgm:prSet/>
      <dgm:spPr/>
      <dgm:t>
        <a:bodyPr/>
        <a:lstStyle/>
        <a:p>
          <a:endParaRPr lang="en-US"/>
        </a:p>
      </dgm:t>
    </dgm:pt>
    <dgm:pt modelId="{8B65DB65-0621-4AF4-B1D5-16FB014CBD44}" type="sibTrans" cxnId="{31109CED-136A-4BE0-8C8B-E53A75B4579A}">
      <dgm:prSet/>
      <dgm:spPr/>
      <dgm:t>
        <a:bodyPr/>
        <a:lstStyle/>
        <a:p>
          <a:endParaRPr lang="en-US"/>
        </a:p>
      </dgm:t>
    </dgm:pt>
    <dgm:pt modelId="{53019B1A-9297-4093-AA5A-471F80EE1924}">
      <dgm:prSet custT="1"/>
      <dgm:spPr/>
      <dgm:t>
        <a:bodyPr/>
        <a:lstStyle/>
        <a:p>
          <a:pPr>
            <a:lnSpc>
              <a:spcPct val="100000"/>
            </a:lnSpc>
          </a:pPr>
          <a:r>
            <a:rPr lang="en-GB" sz="3600" b="1"/>
            <a:t>How can we </a:t>
          </a:r>
          <a:r>
            <a:rPr lang="en-GB" sz="3600" b="1" i="1"/>
            <a:t>measure</a:t>
          </a:r>
          <a:r>
            <a:rPr lang="en-GB" sz="3600" b="1"/>
            <a:t> learning?</a:t>
          </a:r>
          <a:endParaRPr lang="en-US" sz="3600" b="1"/>
        </a:p>
      </dgm:t>
    </dgm:pt>
    <dgm:pt modelId="{D1AC443D-9E8A-4D43-B800-F6BF088102F2}" type="parTrans" cxnId="{4ACB59B1-75B6-46D9-A29F-895DF9C8C41F}">
      <dgm:prSet/>
      <dgm:spPr/>
      <dgm:t>
        <a:bodyPr/>
        <a:lstStyle/>
        <a:p>
          <a:endParaRPr lang="en-US"/>
        </a:p>
      </dgm:t>
    </dgm:pt>
    <dgm:pt modelId="{7A58A7E1-6250-45C2-A534-BAB35DDAAF3B}" type="sibTrans" cxnId="{4ACB59B1-75B6-46D9-A29F-895DF9C8C41F}">
      <dgm:prSet/>
      <dgm:spPr/>
      <dgm:t>
        <a:bodyPr/>
        <a:lstStyle/>
        <a:p>
          <a:endParaRPr lang="en-US"/>
        </a:p>
      </dgm:t>
    </dgm:pt>
    <dgm:pt modelId="{CD3CAABA-5E5E-44DF-9D7E-AB87C5D33685}" type="pres">
      <dgm:prSet presAssocID="{2A2427D5-A066-4A90-B412-322E18BA61C5}" presName="root" presStyleCnt="0">
        <dgm:presLayoutVars>
          <dgm:dir/>
          <dgm:resizeHandles val="exact"/>
        </dgm:presLayoutVars>
      </dgm:prSet>
      <dgm:spPr/>
    </dgm:pt>
    <dgm:pt modelId="{D3885F5E-D17E-48C6-8D35-4ECFAC786150}" type="pres">
      <dgm:prSet presAssocID="{C07152AA-987C-4B39-AF07-4E7D41B32F62}" presName="compNode" presStyleCnt="0"/>
      <dgm:spPr/>
    </dgm:pt>
    <dgm:pt modelId="{E36DE5C6-4AAF-49BA-950E-F06246217AEA}" type="pres">
      <dgm:prSet presAssocID="{C07152AA-987C-4B39-AF07-4E7D41B32F62}" presName="bgRect" presStyleLbl="bgShp" presStyleIdx="0" presStyleCnt="2"/>
      <dgm:spPr/>
    </dgm:pt>
    <dgm:pt modelId="{66AB9BD0-F4E6-4701-93D4-8B00F62D11CE}" type="pres">
      <dgm:prSet presAssocID="{C07152AA-987C-4B39-AF07-4E7D41B32F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91B590E8-8760-4C0F-A6B2-8782E970689B}" type="pres">
      <dgm:prSet presAssocID="{C07152AA-987C-4B39-AF07-4E7D41B32F62}" presName="spaceRect" presStyleCnt="0"/>
      <dgm:spPr/>
    </dgm:pt>
    <dgm:pt modelId="{D186BACC-6DE0-4BC2-ACD5-24FCF153A255}" type="pres">
      <dgm:prSet presAssocID="{C07152AA-987C-4B39-AF07-4E7D41B32F62}" presName="parTx" presStyleLbl="revTx" presStyleIdx="0" presStyleCnt="2">
        <dgm:presLayoutVars>
          <dgm:chMax val="0"/>
          <dgm:chPref val="0"/>
        </dgm:presLayoutVars>
      </dgm:prSet>
      <dgm:spPr/>
    </dgm:pt>
    <dgm:pt modelId="{9B547D1F-7165-42B5-AD3A-EF3299D82498}" type="pres">
      <dgm:prSet presAssocID="{8B65DB65-0621-4AF4-B1D5-16FB014CBD44}" presName="sibTrans" presStyleCnt="0"/>
      <dgm:spPr/>
    </dgm:pt>
    <dgm:pt modelId="{3B6C23E8-6A60-4E4E-88D9-2A4EB907F8A0}" type="pres">
      <dgm:prSet presAssocID="{53019B1A-9297-4093-AA5A-471F80EE1924}" presName="compNode" presStyleCnt="0"/>
      <dgm:spPr/>
    </dgm:pt>
    <dgm:pt modelId="{18B294B0-CCA7-4E28-947A-C36373641F8C}" type="pres">
      <dgm:prSet presAssocID="{53019B1A-9297-4093-AA5A-471F80EE1924}" presName="bgRect" presStyleLbl="bgShp" presStyleIdx="1" presStyleCnt="2"/>
      <dgm:spPr/>
    </dgm:pt>
    <dgm:pt modelId="{206AC552-3CAA-4EB2-A422-21741F92B090}" type="pres">
      <dgm:prSet presAssocID="{53019B1A-9297-4093-AA5A-471F80EE19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ler"/>
        </a:ext>
      </dgm:extLst>
    </dgm:pt>
    <dgm:pt modelId="{5929128D-CDD1-4924-9B77-79CAD704AD6B}" type="pres">
      <dgm:prSet presAssocID="{53019B1A-9297-4093-AA5A-471F80EE1924}" presName="spaceRect" presStyleCnt="0"/>
      <dgm:spPr/>
    </dgm:pt>
    <dgm:pt modelId="{9E14CD3F-232C-460E-B72E-BF5E0B729099}" type="pres">
      <dgm:prSet presAssocID="{53019B1A-9297-4093-AA5A-471F80EE1924}" presName="parTx" presStyleLbl="revTx" presStyleIdx="1" presStyleCnt="2">
        <dgm:presLayoutVars>
          <dgm:chMax val="0"/>
          <dgm:chPref val="0"/>
        </dgm:presLayoutVars>
      </dgm:prSet>
      <dgm:spPr/>
    </dgm:pt>
  </dgm:ptLst>
  <dgm:cxnLst>
    <dgm:cxn modelId="{FBC0CC07-6623-438C-B245-CB19A78E36AF}" type="presOf" srcId="{2A2427D5-A066-4A90-B412-322E18BA61C5}" destId="{CD3CAABA-5E5E-44DF-9D7E-AB87C5D33685}" srcOrd="0" destOrd="0" presId="urn:microsoft.com/office/officeart/2018/2/layout/IconVerticalSolidList"/>
    <dgm:cxn modelId="{54951B59-2DE1-4A73-A4CE-65D9D5C16CB1}" type="presOf" srcId="{53019B1A-9297-4093-AA5A-471F80EE1924}" destId="{9E14CD3F-232C-460E-B72E-BF5E0B729099}" srcOrd="0" destOrd="0" presId="urn:microsoft.com/office/officeart/2018/2/layout/IconVerticalSolidList"/>
    <dgm:cxn modelId="{4ACB59B1-75B6-46D9-A29F-895DF9C8C41F}" srcId="{2A2427D5-A066-4A90-B412-322E18BA61C5}" destId="{53019B1A-9297-4093-AA5A-471F80EE1924}" srcOrd="1" destOrd="0" parTransId="{D1AC443D-9E8A-4D43-B800-F6BF088102F2}" sibTransId="{7A58A7E1-6250-45C2-A534-BAB35DDAAF3B}"/>
    <dgm:cxn modelId="{91B0ADBB-5DA7-4E56-A829-BC5D5997BA21}" type="presOf" srcId="{C07152AA-987C-4B39-AF07-4E7D41B32F62}" destId="{D186BACC-6DE0-4BC2-ACD5-24FCF153A255}" srcOrd="0" destOrd="0" presId="urn:microsoft.com/office/officeart/2018/2/layout/IconVerticalSolidList"/>
    <dgm:cxn modelId="{31109CED-136A-4BE0-8C8B-E53A75B4579A}" srcId="{2A2427D5-A066-4A90-B412-322E18BA61C5}" destId="{C07152AA-987C-4B39-AF07-4E7D41B32F62}" srcOrd="0" destOrd="0" parTransId="{B14A2C93-6F4E-47B0-A5BD-79BCA877659D}" sibTransId="{8B65DB65-0621-4AF4-B1D5-16FB014CBD44}"/>
    <dgm:cxn modelId="{62825E8D-A753-40BB-90A0-E1AF122208B1}" type="presParOf" srcId="{CD3CAABA-5E5E-44DF-9D7E-AB87C5D33685}" destId="{D3885F5E-D17E-48C6-8D35-4ECFAC786150}" srcOrd="0" destOrd="0" presId="urn:microsoft.com/office/officeart/2018/2/layout/IconVerticalSolidList"/>
    <dgm:cxn modelId="{86A79225-A1DC-471A-AFB3-5CEE9DB2CB27}" type="presParOf" srcId="{D3885F5E-D17E-48C6-8D35-4ECFAC786150}" destId="{E36DE5C6-4AAF-49BA-950E-F06246217AEA}" srcOrd="0" destOrd="0" presId="urn:microsoft.com/office/officeart/2018/2/layout/IconVerticalSolidList"/>
    <dgm:cxn modelId="{9BCCF68A-26C8-4C06-BDDC-5A46BD9B243F}" type="presParOf" srcId="{D3885F5E-D17E-48C6-8D35-4ECFAC786150}" destId="{66AB9BD0-F4E6-4701-93D4-8B00F62D11CE}" srcOrd="1" destOrd="0" presId="urn:microsoft.com/office/officeart/2018/2/layout/IconVerticalSolidList"/>
    <dgm:cxn modelId="{ACBE9626-E404-448C-9EAA-38E00E141631}" type="presParOf" srcId="{D3885F5E-D17E-48C6-8D35-4ECFAC786150}" destId="{91B590E8-8760-4C0F-A6B2-8782E970689B}" srcOrd="2" destOrd="0" presId="urn:microsoft.com/office/officeart/2018/2/layout/IconVerticalSolidList"/>
    <dgm:cxn modelId="{8CBE1A01-0685-41DE-BB6C-64F55C36FE3B}" type="presParOf" srcId="{D3885F5E-D17E-48C6-8D35-4ECFAC786150}" destId="{D186BACC-6DE0-4BC2-ACD5-24FCF153A255}" srcOrd="3" destOrd="0" presId="urn:microsoft.com/office/officeart/2018/2/layout/IconVerticalSolidList"/>
    <dgm:cxn modelId="{F271031F-D2A1-46A5-B44D-B92735880034}" type="presParOf" srcId="{CD3CAABA-5E5E-44DF-9D7E-AB87C5D33685}" destId="{9B547D1F-7165-42B5-AD3A-EF3299D82498}" srcOrd="1" destOrd="0" presId="urn:microsoft.com/office/officeart/2018/2/layout/IconVerticalSolidList"/>
    <dgm:cxn modelId="{009D1C98-7E98-4E9B-A74C-AF02073C3CEA}" type="presParOf" srcId="{CD3CAABA-5E5E-44DF-9D7E-AB87C5D33685}" destId="{3B6C23E8-6A60-4E4E-88D9-2A4EB907F8A0}" srcOrd="2" destOrd="0" presId="urn:microsoft.com/office/officeart/2018/2/layout/IconVerticalSolidList"/>
    <dgm:cxn modelId="{605AD089-F6D6-4012-922E-9284A0786D6D}" type="presParOf" srcId="{3B6C23E8-6A60-4E4E-88D9-2A4EB907F8A0}" destId="{18B294B0-CCA7-4E28-947A-C36373641F8C}" srcOrd="0" destOrd="0" presId="urn:microsoft.com/office/officeart/2018/2/layout/IconVerticalSolidList"/>
    <dgm:cxn modelId="{AE6C28F4-D7C4-4DD1-9B2D-3BA185B24AEB}" type="presParOf" srcId="{3B6C23E8-6A60-4E4E-88D9-2A4EB907F8A0}" destId="{206AC552-3CAA-4EB2-A422-21741F92B090}" srcOrd="1" destOrd="0" presId="urn:microsoft.com/office/officeart/2018/2/layout/IconVerticalSolidList"/>
    <dgm:cxn modelId="{F7E21BB6-E070-4E1E-8F4F-6A55494E8DD3}" type="presParOf" srcId="{3B6C23E8-6A60-4E4E-88D9-2A4EB907F8A0}" destId="{5929128D-CDD1-4924-9B77-79CAD704AD6B}" srcOrd="2" destOrd="0" presId="urn:microsoft.com/office/officeart/2018/2/layout/IconVerticalSolidList"/>
    <dgm:cxn modelId="{29EA9F7E-E155-46C0-8424-DDFA3201E671}" type="presParOf" srcId="{3B6C23E8-6A60-4E4E-88D9-2A4EB907F8A0}" destId="{9E14CD3F-232C-460E-B72E-BF5E0B72909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28F3C-00C7-48F9-9C29-100FB1225EB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5EA0330-1A29-4B30-8816-393649D98FF3}">
      <dgm:prSet custT="1"/>
      <dgm:spPr>
        <a:solidFill>
          <a:schemeClr val="accent4">
            <a:lumMod val="40000"/>
            <a:lumOff val="60000"/>
          </a:schemeClr>
        </a:solidFill>
      </dgm:spPr>
      <dgm:t>
        <a:bodyPr/>
        <a:lstStyle/>
        <a:p>
          <a:pPr>
            <a:lnSpc>
              <a:spcPct val="100000"/>
            </a:lnSpc>
          </a:pPr>
          <a:r>
            <a:rPr lang="en-GB" sz="1800"/>
            <a:t>A set of pre-defined statements outlining different </a:t>
          </a:r>
          <a:r>
            <a:rPr lang="en-GB" sz="1800" b="1"/>
            <a:t>standards of achievement </a:t>
          </a:r>
          <a:r>
            <a:rPr lang="en-GB" sz="1800"/>
            <a:t>normally expressed in relation to each of the stated assessment criteria. </a:t>
          </a:r>
          <a:br>
            <a:rPr lang="en-GB" sz="1100"/>
          </a:br>
          <a:endParaRPr lang="en-US" sz="1100"/>
        </a:p>
      </dgm:t>
    </dgm:pt>
    <dgm:pt modelId="{3A494248-2D0B-469F-9ED0-D9BC7C094CED}" type="parTrans" cxnId="{70EA0D5F-57BC-4CC2-8705-4ABB4ADC9794}">
      <dgm:prSet/>
      <dgm:spPr/>
      <dgm:t>
        <a:bodyPr/>
        <a:lstStyle/>
        <a:p>
          <a:endParaRPr lang="en-US"/>
        </a:p>
      </dgm:t>
    </dgm:pt>
    <dgm:pt modelId="{3BDAE407-EA23-4084-9404-06040212FE32}" type="sibTrans" cxnId="{70EA0D5F-57BC-4CC2-8705-4ABB4ADC9794}">
      <dgm:prSet/>
      <dgm:spPr/>
      <dgm:t>
        <a:bodyPr/>
        <a:lstStyle/>
        <a:p>
          <a:endParaRPr lang="en-US"/>
        </a:p>
      </dgm:t>
    </dgm:pt>
    <dgm:pt modelId="{8ADD0EFC-D38B-4E54-938E-E8B1C020EA3C}">
      <dgm:prSet custT="1"/>
      <dgm:spPr>
        <a:solidFill>
          <a:schemeClr val="accent4">
            <a:lumMod val="40000"/>
            <a:lumOff val="60000"/>
          </a:schemeClr>
        </a:solidFill>
      </dgm:spPr>
      <dgm:t>
        <a:bodyPr/>
        <a:lstStyle/>
        <a:p>
          <a:pPr>
            <a:lnSpc>
              <a:spcPct val="100000"/>
            </a:lnSpc>
          </a:pPr>
          <a:r>
            <a:rPr lang="en-GB" sz="1800"/>
            <a:t>A set of </a:t>
          </a:r>
          <a:r>
            <a:rPr lang="en-GB" sz="1800" b="1"/>
            <a:t>assessment criteria </a:t>
          </a:r>
          <a:r>
            <a:rPr lang="en-GB" sz="1800"/>
            <a:t>that explicitly communicate to students what knowledge and skills will be assessed.</a:t>
          </a:r>
          <a:endParaRPr lang="en-US" sz="1800"/>
        </a:p>
      </dgm:t>
    </dgm:pt>
    <dgm:pt modelId="{08868FC0-F784-4965-97E1-574AE5E4BC93}" type="parTrans" cxnId="{EBB6AE9A-9462-4D30-97BD-19F6E0C8D30B}">
      <dgm:prSet/>
      <dgm:spPr/>
      <dgm:t>
        <a:bodyPr/>
        <a:lstStyle/>
        <a:p>
          <a:endParaRPr lang="en-US"/>
        </a:p>
      </dgm:t>
    </dgm:pt>
    <dgm:pt modelId="{36B3D0D7-1A02-4F62-9AC8-C5E907EBDDDA}" type="sibTrans" cxnId="{EBB6AE9A-9462-4D30-97BD-19F6E0C8D30B}">
      <dgm:prSet/>
      <dgm:spPr/>
      <dgm:t>
        <a:bodyPr/>
        <a:lstStyle/>
        <a:p>
          <a:endParaRPr lang="en-US"/>
        </a:p>
      </dgm:t>
    </dgm:pt>
    <dgm:pt modelId="{EFB57F81-0600-4705-9A5B-3D1B2AC7AABA}" type="pres">
      <dgm:prSet presAssocID="{DB428F3C-00C7-48F9-9C29-100FB1225EB6}" presName="root" presStyleCnt="0">
        <dgm:presLayoutVars>
          <dgm:dir/>
          <dgm:resizeHandles val="exact"/>
        </dgm:presLayoutVars>
      </dgm:prSet>
      <dgm:spPr/>
    </dgm:pt>
    <dgm:pt modelId="{D1268FD9-C68D-4BA4-B2BD-7AAF5213D7B8}" type="pres">
      <dgm:prSet presAssocID="{8ADD0EFC-D38B-4E54-938E-E8B1C020EA3C}" presName="compNode" presStyleCnt="0"/>
      <dgm:spPr/>
    </dgm:pt>
    <dgm:pt modelId="{09958A1F-4B61-4AF4-AC0A-13D9A60F9265}" type="pres">
      <dgm:prSet presAssocID="{8ADD0EFC-D38B-4E54-938E-E8B1C020EA3C}" presName="iconRect" presStyleLbl="node1" presStyleIdx="0" presStyleCnt="2" custLinFactNeighborX="935" custLinFactNeighborY="82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E292B2F-6D65-4A5C-B87C-E4110A6EDFE9}" type="pres">
      <dgm:prSet presAssocID="{8ADD0EFC-D38B-4E54-938E-E8B1C020EA3C}" presName="spaceRect" presStyleCnt="0"/>
      <dgm:spPr/>
    </dgm:pt>
    <dgm:pt modelId="{2DB347E3-EE0D-4FFE-A6EE-6AEEE442A096}" type="pres">
      <dgm:prSet presAssocID="{8ADD0EFC-D38B-4E54-938E-E8B1C020EA3C}" presName="textRect" presStyleLbl="revTx" presStyleIdx="0" presStyleCnt="2" custScaleX="99999" custLinFactNeighborX="-416" custLinFactNeighborY="-30080">
        <dgm:presLayoutVars>
          <dgm:chMax val="1"/>
          <dgm:chPref val="1"/>
        </dgm:presLayoutVars>
      </dgm:prSet>
      <dgm:spPr/>
    </dgm:pt>
    <dgm:pt modelId="{3C515A94-DC77-C147-998C-87BF1937AF13}" type="pres">
      <dgm:prSet presAssocID="{36B3D0D7-1A02-4F62-9AC8-C5E907EBDDDA}" presName="sibTrans" presStyleCnt="0"/>
      <dgm:spPr/>
    </dgm:pt>
    <dgm:pt modelId="{CBCCB486-A821-4FE4-BE86-BCDB3E525AB3}" type="pres">
      <dgm:prSet presAssocID="{15EA0330-1A29-4B30-8816-393649D98FF3}" presName="compNode" presStyleCnt="0"/>
      <dgm:spPr/>
    </dgm:pt>
    <dgm:pt modelId="{0801C231-BD58-46AC-BE1B-BBCC6082226F}" type="pres">
      <dgm:prSet presAssocID="{15EA0330-1A29-4B30-8816-393649D98FF3}" presName="iconRect" presStyleLbl="node1" presStyleIdx="1" presStyleCnt="2" custLinFactNeighborX="4265" custLinFactNeighborY="80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BC3C39FD-E931-44B6-AFB0-15C603118575}" type="pres">
      <dgm:prSet presAssocID="{15EA0330-1A29-4B30-8816-393649D98FF3}" presName="spaceRect" presStyleCnt="0"/>
      <dgm:spPr/>
    </dgm:pt>
    <dgm:pt modelId="{0684D536-77E3-4183-A1AD-40EDA6ADCD9B}" type="pres">
      <dgm:prSet presAssocID="{15EA0330-1A29-4B30-8816-393649D98FF3}" presName="textRect" presStyleLbl="revTx" presStyleIdx="1" presStyleCnt="2" custLinFactNeighborX="2071" custLinFactNeighborY="-26796">
        <dgm:presLayoutVars>
          <dgm:chMax val="1"/>
          <dgm:chPref val="1"/>
        </dgm:presLayoutVars>
      </dgm:prSet>
      <dgm:spPr/>
    </dgm:pt>
  </dgm:ptLst>
  <dgm:cxnLst>
    <dgm:cxn modelId="{4C423347-EF28-3B4D-9228-338DA2FBB9A8}" type="presOf" srcId="{15EA0330-1A29-4B30-8816-393649D98FF3}" destId="{0684D536-77E3-4183-A1AD-40EDA6ADCD9B}" srcOrd="0" destOrd="0" presId="urn:microsoft.com/office/officeart/2018/2/layout/IconLabelList"/>
    <dgm:cxn modelId="{70EA0D5F-57BC-4CC2-8705-4ABB4ADC9794}" srcId="{DB428F3C-00C7-48F9-9C29-100FB1225EB6}" destId="{15EA0330-1A29-4B30-8816-393649D98FF3}" srcOrd="1" destOrd="0" parTransId="{3A494248-2D0B-469F-9ED0-D9BC7C094CED}" sibTransId="{3BDAE407-EA23-4084-9404-06040212FE32}"/>
    <dgm:cxn modelId="{EBB6AE9A-9462-4D30-97BD-19F6E0C8D30B}" srcId="{DB428F3C-00C7-48F9-9C29-100FB1225EB6}" destId="{8ADD0EFC-D38B-4E54-938E-E8B1C020EA3C}" srcOrd="0" destOrd="0" parTransId="{08868FC0-F784-4965-97E1-574AE5E4BC93}" sibTransId="{36B3D0D7-1A02-4F62-9AC8-C5E907EBDDDA}"/>
    <dgm:cxn modelId="{1AD3D4B7-3096-47D8-A651-5AA306F09D12}" type="presOf" srcId="{DB428F3C-00C7-48F9-9C29-100FB1225EB6}" destId="{EFB57F81-0600-4705-9A5B-3D1B2AC7AABA}" srcOrd="0" destOrd="0" presId="urn:microsoft.com/office/officeart/2018/2/layout/IconLabelList"/>
    <dgm:cxn modelId="{DD38A0DC-E7D2-934F-A20A-D7F35D73AE4E}" type="presOf" srcId="{8ADD0EFC-D38B-4E54-938E-E8B1C020EA3C}" destId="{2DB347E3-EE0D-4FFE-A6EE-6AEEE442A096}" srcOrd="0" destOrd="0" presId="urn:microsoft.com/office/officeart/2018/2/layout/IconLabelList"/>
    <dgm:cxn modelId="{A8B01CDD-9996-5544-B553-8BE359C97891}" type="presParOf" srcId="{EFB57F81-0600-4705-9A5B-3D1B2AC7AABA}" destId="{D1268FD9-C68D-4BA4-B2BD-7AAF5213D7B8}" srcOrd="0" destOrd="0" presId="urn:microsoft.com/office/officeart/2018/2/layout/IconLabelList"/>
    <dgm:cxn modelId="{534D8E0A-18A8-CA42-AE49-E4B808B50771}" type="presParOf" srcId="{D1268FD9-C68D-4BA4-B2BD-7AAF5213D7B8}" destId="{09958A1F-4B61-4AF4-AC0A-13D9A60F9265}" srcOrd="0" destOrd="0" presId="urn:microsoft.com/office/officeart/2018/2/layout/IconLabelList"/>
    <dgm:cxn modelId="{49FC3A0C-4D9D-BE49-9139-8F8A424C6D5C}" type="presParOf" srcId="{D1268FD9-C68D-4BA4-B2BD-7AAF5213D7B8}" destId="{1E292B2F-6D65-4A5C-B87C-E4110A6EDFE9}" srcOrd="1" destOrd="0" presId="urn:microsoft.com/office/officeart/2018/2/layout/IconLabelList"/>
    <dgm:cxn modelId="{086EF429-F43D-4445-A02F-16A28EDEDFC1}" type="presParOf" srcId="{D1268FD9-C68D-4BA4-B2BD-7AAF5213D7B8}" destId="{2DB347E3-EE0D-4FFE-A6EE-6AEEE442A096}" srcOrd="2" destOrd="0" presId="urn:microsoft.com/office/officeart/2018/2/layout/IconLabelList"/>
    <dgm:cxn modelId="{8C962660-56F8-2141-B064-D08E565C5655}" type="presParOf" srcId="{EFB57F81-0600-4705-9A5B-3D1B2AC7AABA}" destId="{3C515A94-DC77-C147-998C-87BF1937AF13}" srcOrd="1" destOrd="0" presId="urn:microsoft.com/office/officeart/2018/2/layout/IconLabelList"/>
    <dgm:cxn modelId="{2AD86A38-B2A1-9A45-A0D8-1593EE7E0371}" type="presParOf" srcId="{EFB57F81-0600-4705-9A5B-3D1B2AC7AABA}" destId="{CBCCB486-A821-4FE4-BE86-BCDB3E525AB3}" srcOrd="2" destOrd="0" presId="urn:microsoft.com/office/officeart/2018/2/layout/IconLabelList"/>
    <dgm:cxn modelId="{F548405C-C635-634D-B801-0CF1E77975E7}" type="presParOf" srcId="{CBCCB486-A821-4FE4-BE86-BCDB3E525AB3}" destId="{0801C231-BD58-46AC-BE1B-BBCC6082226F}" srcOrd="0" destOrd="0" presId="urn:microsoft.com/office/officeart/2018/2/layout/IconLabelList"/>
    <dgm:cxn modelId="{D22717C9-93FC-0243-AC65-AB38005C17E4}" type="presParOf" srcId="{CBCCB486-A821-4FE4-BE86-BCDB3E525AB3}" destId="{BC3C39FD-E931-44B6-AFB0-15C603118575}" srcOrd="1" destOrd="0" presId="urn:microsoft.com/office/officeart/2018/2/layout/IconLabelList"/>
    <dgm:cxn modelId="{FC761BBD-11B3-AB4F-8354-CFD862B6560D}" type="presParOf" srcId="{CBCCB486-A821-4FE4-BE86-BCDB3E525AB3}" destId="{0684D536-77E3-4183-A1AD-40EDA6ADCD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E5C6-4AAF-49BA-950E-F06246217AEA}">
      <dsp:nvSpPr>
        <dsp:cNvPr id="0" name=""/>
        <dsp:cNvSpPr/>
      </dsp:nvSpPr>
      <dsp:spPr>
        <a:xfrm>
          <a:off x="0" y="735468"/>
          <a:ext cx="10972800" cy="13577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B9BD0-F4E6-4701-93D4-8B00F62D11CE}">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6BACC-6DE0-4BC2-ACD5-24FCF153A255}">
      <dsp:nvSpPr>
        <dsp:cNvPr id="0" name=""/>
        <dsp:cNvSpPr/>
      </dsp:nvSpPr>
      <dsp:spPr>
        <a:xfrm>
          <a:off x="1568246" y="735468"/>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422400">
            <a:lnSpc>
              <a:spcPct val="100000"/>
            </a:lnSpc>
            <a:spcBef>
              <a:spcPct val="0"/>
            </a:spcBef>
            <a:spcAft>
              <a:spcPct val="35000"/>
            </a:spcAft>
            <a:buNone/>
          </a:pPr>
          <a:r>
            <a:rPr lang="en-GB" sz="3200" b="1" kern="1200"/>
            <a:t>How can we determine when learning has occurred?</a:t>
          </a:r>
          <a:endParaRPr lang="en-US" sz="3200" b="1" kern="1200"/>
        </a:p>
      </dsp:txBody>
      <dsp:txXfrm>
        <a:off x="1568246" y="735468"/>
        <a:ext cx="9404553" cy="1357788"/>
      </dsp:txXfrm>
    </dsp:sp>
    <dsp:sp modelId="{18B294B0-CCA7-4E28-947A-C36373641F8C}">
      <dsp:nvSpPr>
        <dsp:cNvPr id="0" name=""/>
        <dsp:cNvSpPr/>
      </dsp:nvSpPr>
      <dsp:spPr>
        <a:xfrm>
          <a:off x="0" y="2432705"/>
          <a:ext cx="10972800" cy="13577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AC552-3CAA-4EB2-A422-21741F92B090}">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4CD3F-232C-460E-B72E-BF5E0B729099}">
      <dsp:nvSpPr>
        <dsp:cNvPr id="0" name=""/>
        <dsp:cNvSpPr/>
      </dsp:nvSpPr>
      <dsp:spPr>
        <a:xfrm>
          <a:off x="1568246" y="2432705"/>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600200">
            <a:lnSpc>
              <a:spcPct val="100000"/>
            </a:lnSpc>
            <a:spcBef>
              <a:spcPct val="0"/>
            </a:spcBef>
            <a:spcAft>
              <a:spcPct val="35000"/>
            </a:spcAft>
            <a:buNone/>
          </a:pPr>
          <a:r>
            <a:rPr lang="en-GB" sz="3600" b="1" kern="1200"/>
            <a:t>How can we </a:t>
          </a:r>
          <a:r>
            <a:rPr lang="en-GB" sz="3600" b="1" i="1" kern="1200"/>
            <a:t>measure</a:t>
          </a:r>
          <a:r>
            <a:rPr lang="en-GB" sz="3600" b="1" kern="1200"/>
            <a:t> learning?</a:t>
          </a:r>
          <a:endParaRPr lang="en-US" sz="3600" b="1" kern="1200"/>
        </a:p>
      </dsp:txBody>
      <dsp:txXfrm>
        <a:off x="1568246" y="2432705"/>
        <a:ext cx="9404553" cy="135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8A1F-4B61-4AF4-AC0A-13D9A60F9265}">
      <dsp:nvSpPr>
        <dsp:cNvPr id="0" name=""/>
        <dsp:cNvSpPr/>
      </dsp:nvSpPr>
      <dsp:spPr>
        <a:xfrm>
          <a:off x="1994576" y="51855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B347E3-EE0D-4FFE-A6EE-6AEEE442A096}">
      <dsp:nvSpPr>
        <dsp:cNvPr id="0" name=""/>
        <dsp:cNvSpPr/>
      </dsp:nvSpPr>
      <dsp:spPr>
        <a:xfrm>
          <a:off x="770450" y="2483747"/>
          <a:ext cx="4319913" cy="1295024"/>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A set of </a:t>
          </a:r>
          <a:r>
            <a:rPr lang="en-GB" sz="1800" b="1" kern="1200"/>
            <a:t>assessment criteria </a:t>
          </a:r>
          <a:r>
            <a:rPr lang="en-GB" sz="1800" kern="1200"/>
            <a:t>that explicitly communicate to students what knowledge and skills will be assessed.</a:t>
          </a:r>
          <a:endParaRPr lang="en-US" sz="1800" kern="1200"/>
        </a:p>
      </dsp:txBody>
      <dsp:txXfrm>
        <a:off x="770450" y="2483747"/>
        <a:ext cx="4319913" cy="1295024"/>
      </dsp:txXfrm>
    </dsp:sp>
    <dsp:sp modelId="{0801C231-BD58-46AC-BE1B-BBCC6082226F}">
      <dsp:nvSpPr>
        <dsp:cNvPr id="0" name=""/>
        <dsp:cNvSpPr/>
      </dsp:nvSpPr>
      <dsp:spPr>
        <a:xfrm>
          <a:off x="7135311" y="51507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4D536-77E3-4183-A1AD-40EDA6ADCD9B}">
      <dsp:nvSpPr>
        <dsp:cNvPr id="0" name=""/>
        <dsp:cNvSpPr/>
      </dsp:nvSpPr>
      <dsp:spPr>
        <a:xfrm>
          <a:off x="5953867" y="2526276"/>
          <a:ext cx="4320000" cy="1295024"/>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A set of pre-defined statements outlining different </a:t>
          </a:r>
          <a:r>
            <a:rPr lang="en-GB" sz="1800" b="1" kern="1200"/>
            <a:t>standards of achievement </a:t>
          </a:r>
          <a:r>
            <a:rPr lang="en-GB" sz="1800" kern="1200"/>
            <a:t>normally expressed in relation to each of the stated assessment criteria. </a:t>
          </a:r>
          <a:br>
            <a:rPr lang="en-GB" sz="1100" kern="1200"/>
          </a:br>
          <a:endParaRPr lang="en-US" sz="1100" kern="1200"/>
        </a:p>
      </dsp:txBody>
      <dsp:txXfrm>
        <a:off x="5953867" y="2526276"/>
        <a:ext cx="4320000" cy="12950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514694D-018A-452D-818E-7B2089ED09BE}" type="datetimeFigureOut">
              <a:rPr lang="en-GB" smtClean="0"/>
              <a:t>07/10/2021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731C226-7576-4C04-96E2-5DD307563EA6}" type="slidenum">
              <a:rPr lang="en-GB" smtClean="0"/>
              <a:t>‹#›</a:t>
            </a:fld>
            <a:endParaRPr lang="en-GB"/>
          </a:p>
        </p:txBody>
      </p:sp>
    </p:spTree>
    <p:extLst>
      <p:ext uri="{BB962C8B-B14F-4D97-AF65-F5344CB8AC3E}">
        <p14:creationId xmlns:p14="http://schemas.microsoft.com/office/powerpoint/2010/main" val="125402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t>Put this at the top of your Zoom Whiteboard:</a:t>
            </a:r>
          </a:p>
          <a:p>
            <a:pPr marL="0" indent="0">
              <a:buNone/>
            </a:pPr>
            <a:r>
              <a:rPr lang="en-GB" sz="1200" i="1"/>
              <a:t>(You will not be able to display the above slide and the whiteboard)</a:t>
            </a:r>
          </a:p>
          <a:p>
            <a:pPr marL="0" indent="0">
              <a:buNone/>
            </a:pPr>
            <a:endParaRPr lang="en-GB" sz="1200" i="1"/>
          </a:p>
          <a:p>
            <a:pPr marL="228600" indent="-228600">
              <a:buAutoNum type="arabicPeriod"/>
            </a:pPr>
            <a:r>
              <a:rPr lang="en-GB" sz="1200"/>
              <a:t>On this Whiteboard: Tell us your name and the course(s) you will be teaching.</a:t>
            </a:r>
          </a:p>
          <a:p>
            <a:pPr marL="228600" indent="-228600">
              <a:buAutoNum type="arabicPeriod"/>
            </a:pPr>
            <a:r>
              <a:rPr lang="en-GB" sz="1200"/>
              <a:t>In the chat: Write down one question you have about teaching and learning (at LSE).</a:t>
            </a:r>
          </a:p>
          <a:p>
            <a:endParaRPr lang="en-GB"/>
          </a:p>
        </p:txBody>
      </p:sp>
      <p:sp>
        <p:nvSpPr>
          <p:cNvPr id="4" name="Slide Number Placeholder 3"/>
          <p:cNvSpPr>
            <a:spLocks noGrp="1"/>
          </p:cNvSpPr>
          <p:nvPr>
            <p:ph type="sldNum" sz="quarter" idx="5"/>
          </p:nvPr>
        </p:nvSpPr>
        <p:spPr/>
        <p:txBody>
          <a:bodyPr/>
          <a:lstStyle/>
          <a:p>
            <a:fld id="{D0C1B9AA-1DCA-4B9E-ADD7-284D6EBA4F1E}" type="slidenum">
              <a:rPr lang="en-GB" smtClean="0"/>
              <a:t>1</a:t>
            </a:fld>
            <a:endParaRPr lang="en-GB"/>
          </a:p>
        </p:txBody>
      </p:sp>
    </p:spTree>
    <p:extLst>
      <p:ext uri="{BB962C8B-B14F-4D97-AF65-F5344CB8AC3E}">
        <p14:creationId xmlns:p14="http://schemas.microsoft.com/office/powerpoint/2010/main" val="174160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Individual submission</a:t>
            </a:r>
          </a:p>
        </p:txBody>
      </p:sp>
      <p:sp>
        <p:nvSpPr>
          <p:cNvPr id="4" name="Slide Number Placeholder 3"/>
          <p:cNvSpPr>
            <a:spLocks noGrp="1"/>
          </p:cNvSpPr>
          <p:nvPr>
            <p:ph type="sldNum" sz="quarter" idx="5"/>
          </p:nvPr>
        </p:nvSpPr>
        <p:spPr/>
        <p:txBody>
          <a:bodyPr/>
          <a:lstStyle/>
          <a:p>
            <a:fld id="{B731C226-7576-4C04-96E2-5DD307563EA6}" type="slidenum">
              <a:rPr lang="en-GB" smtClean="0"/>
              <a:t>10</a:t>
            </a:fld>
            <a:endParaRPr lang="en-GB"/>
          </a:p>
        </p:txBody>
      </p:sp>
    </p:spTree>
    <p:extLst>
      <p:ext uri="{BB962C8B-B14F-4D97-AF65-F5344CB8AC3E}">
        <p14:creationId xmlns:p14="http://schemas.microsoft.com/office/powerpoint/2010/main" val="129751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Laura</a:t>
            </a:r>
          </a:p>
          <a:p>
            <a:endParaRPr lang="en-GB"/>
          </a:p>
          <a:p>
            <a:endParaRPr lang="en-GB"/>
          </a:p>
          <a:p>
            <a:endParaRPr lang="en-GB"/>
          </a:p>
          <a:p>
            <a:endParaRPr lang="en-GB"/>
          </a:p>
        </p:txBody>
      </p:sp>
      <p:sp>
        <p:nvSpPr>
          <p:cNvPr id="4" name="Slide Number Placeholder 3"/>
          <p:cNvSpPr>
            <a:spLocks noGrp="1"/>
          </p:cNvSpPr>
          <p:nvPr>
            <p:ph type="sldNum" sz="quarter" idx="10"/>
          </p:nvPr>
        </p:nvSpPr>
        <p:spPr/>
        <p:txBody>
          <a:bodyPr/>
          <a:lstStyle/>
          <a:p>
            <a:fld id="{B731C226-7576-4C04-96E2-5DD307563EA6}" type="slidenum">
              <a:rPr lang="en-GB" smtClean="0"/>
              <a:t>11</a:t>
            </a:fld>
            <a:endParaRPr lang="en-GB"/>
          </a:p>
        </p:txBody>
      </p:sp>
    </p:spTree>
    <p:extLst>
      <p:ext uri="{BB962C8B-B14F-4D97-AF65-F5344CB8AC3E}">
        <p14:creationId xmlns:p14="http://schemas.microsoft.com/office/powerpoint/2010/main" val="46542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Laura</a:t>
            </a:r>
          </a:p>
        </p:txBody>
      </p:sp>
      <p:sp>
        <p:nvSpPr>
          <p:cNvPr id="4" name="Slide Number Placeholder 3"/>
          <p:cNvSpPr>
            <a:spLocks noGrp="1"/>
          </p:cNvSpPr>
          <p:nvPr>
            <p:ph type="sldNum" sz="quarter" idx="10"/>
          </p:nvPr>
        </p:nvSpPr>
        <p:spPr/>
        <p:txBody>
          <a:bodyPr/>
          <a:lstStyle/>
          <a:p>
            <a:fld id="{B731C226-7576-4C04-96E2-5DD307563EA6}" type="slidenum">
              <a:rPr lang="en-GB" smtClean="0"/>
              <a:t>12</a:t>
            </a:fld>
            <a:endParaRPr lang="en-GB"/>
          </a:p>
        </p:txBody>
      </p:sp>
    </p:spTree>
    <p:extLst>
      <p:ext uri="{BB962C8B-B14F-4D97-AF65-F5344CB8AC3E}">
        <p14:creationId xmlns:p14="http://schemas.microsoft.com/office/powerpoint/2010/main" val="378590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22275" y="1241425"/>
            <a:ext cx="5953125" cy="3349625"/>
          </a:xfrm>
          <a:ln/>
        </p:spPr>
      </p:sp>
      <p:sp>
        <p:nvSpPr>
          <p:cNvPr id="26627"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altLang="en-US"/>
              <a:t>LAURA introduce / ALEX  - 15mins</a:t>
            </a:r>
            <a:endParaRPr lang="en-US"/>
          </a:p>
          <a:p>
            <a:endParaRPr lang="en-GB" altLang="en-US">
              <a:cs typeface="Calibri"/>
            </a:endParaRPr>
          </a:p>
          <a:p>
            <a:r>
              <a:rPr lang="en-GB" altLang="en-US">
                <a:cs typeface="Calibri"/>
              </a:rPr>
              <a:t>Breakout groups in Zoom – matches Moodle</a:t>
            </a:r>
          </a:p>
          <a:p>
            <a:endParaRPr lang="en-GB" altLang="en-US">
              <a:cs typeface="Calibri"/>
            </a:endParaRPr>
          </a:p>
          <a:p>
            <a:r>
              <a:rPr lang="en-GB" altLang="en-US">
                <a:cs typeface="Calibri"/>
              </a:rPr>
              <a:t>Zoom share demo of the activity</a:t>
            </a:r>
          </a:p>
          <a:p>
            <a:endParaRPr lang="en-GB" altLang="en-US">
              <a:cs typeface="Calibri"/>
            </a:endParaRPr>
          </a:p>
          <a:p>
            <a:r>
              <a:rPr lang="en-GB" altLang="en-US">
                <a:cs typeface="Calibri"/>
              </a:rPr>
              <a:t>LAURA – explain standard for Good on BOARD  then move either way</a:t>
            </a:r>
          </a:p>
          <a:p>
            <a:endParaRPr lang="en-GB" altLang="en-US">
              <a:cs typeface="Calibri"/>
            </a:endParaRPr>
          </a:p>
          <a:p>
            <a:r>
              <a:rPr lang="en-GB" altLang="en-US">
                <a:cs typeface="Calibri"/>
              </a:rPr>
              <a:t>Read instructions -</a:t>
            </a:r>
          </a:p>
          <a:p>
            <a:endParaRPr lang="en-GB" altLang="en-US"/>
          </a:p>
          <a:p>
            <a:r>
              <a:rPr lang="en-GB" altLang="en-US"/>
              <a:t>Group Activity – break out room 5mins</a:t>
            </a:r>
            <a:endParaRPr lang="en-GB">
              <a:cs typeface="Calibri"/>
            </a:endParaRPr>
          </a:p>
        </p:txBody>
      </p:sp>
    </p:spTree>
    <p:extLst>
      <p:ext uri="{BB962C8B-B14F-4D97-AF65-F5344CB8AC3E}">
        <p14:creationId xmlns:p14="http://schemas.microsoft.com/office/powerpoint/2010/main" val="23029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a:t>Laura – whole class plenary</a:t>
            </a:r>
          </a:p>
          <a:p>
            <a:endParaRPr lang="en-GB" b="1">
              <a:cs typeface="Calibri"/>
            </a:endParaRPr>
          </a:p>
          <a:p>
            <a:r>
              <a:rPr lang="en-GB" b="1">
                <a:cs typeface="Calibri"/>
              </a:rPr>
              <a:t>Break</a:t>
            </a:r>
          </a:p>
          <a:p>
            <a:endParaRPr lang="en-GB">
              <a:cs typeface="Calibri" panose="020F0502020204030204"/>
            </a:endParaRPr>
          </a:p>
        </p:txBody>
      </p:sp>
      <p:sp>
        <p:nvSpPr>
          <p:cNvPr id="4" name="Slide Number Placeholder 3"/>
          <p:cNvSpPr>
            <a:spLocks noGrp="1"/>
          </p:cNvSpPr>
          <p:nvPr>
            <p:ph type="sldNum" sz="quarter" idx="10"/>
          </p:nvPr>
        </p:nvSpPr>
        <p:spPr/>
        <p:txBody>
          <a:bodyPr/>
          <a:lstStyle/>
          <a:p>
            <a:fld id="{B731C226-7576-4C04-96E2-5DD307563EA6}" type="slidenum">
              <a:rPr lang="en-GB" smtClean="0"/>
              <a:t>14</a:t>
            </a:fld>
            <a:endParaRPr lang="en-GB"/>
          </a:p>
        </p:txBody>
      </p:sp>
    </p:spTree>
    <p:extLst>
      <p:ext uri="{BB962C8B-B14F-4D97-AF65-F5344CB8AC3E}">
        <p14:creationId xmlns:p14="http://schemas.microsoft.com/office/powerpoint/2010/main" val="43121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22275" y="1241425"/>
            <a:ext cx="5953125" cy="3349625"/>
          </a:xfrm>
          <a:ln/>
        </p:spPr>
      </p:sp>
      <p:sp>
        <p:nvSpPr>
          <p:cNvPr id="911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Times New Roman" charset="0"/>
              <a:buNone/>
              <a:defRPr/>
            </a:pPr>
            <a:r>
              <a:rPr lang="en-US">
                <a:latin typeface="Times New Roman" charset="0"/>
                <a:ea typeface="ＭＳ Ｐゴシック" charset="0"/>
                <a:cs typeface="+mn-cs"/>
              </a:rPr>
              <a:t>Alex – feedback – audio – formative for GTA</a:t>
            </a:r>
          </a:p>
        </p:txBody>
      </p:sp>
      <p:sp>
        <p:nvSpPr>
          <p:cNvPr id="91140" name="Slide Number Placeholder 3"/>
          <p:cNvSpPr>
            <a:spLocks noGrp="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9pPr>
          </a:lstStyle>
          <a:p>
            <a:fld id="{6ED9AABE-40DC-4D15-81B4-C39F27A09596}" type="slidenum">
              <a:rPr lang="en-GB" altLang="en-US" sz="1200">
                <a:solidFill>
                  <a:schemeClr val="tx1"/>
                </a:solidFill>
                <a:latin typeface="Arial" panose="020B0604020202020204" pitchFamily="34" charset="0"/>
                <a:ea typeface="MS PGothic" panose="020B0600070205080204" pitchFamily="34" charset="-128"/>
              </a:rPr>
              <a:pPr/>
              <a:t>15</a:t>
            </a:fld>
            <a:endParaRPr lang="en-GB" altLang="en-US" sz="1200">
              <a:solidFill>
                <a:schemeClr val="tx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6225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Moodle Demo - assessment</a:t>
            </a:r>
          </a:p>
        </p:txBody>
      </p:sp>
      <p:sp>
        <p:nvSpPr>
          <p:cNvPr id="4" name="Slide Number Placeholder 3"/>
          <p:cNvSpPr>
            <a:spLocks noGrp="1"/>
          </p:cNvSpPr>
          <p:nvPr>
            <p:ph type="sldNum" sz="quarter" idx="5"/>
          </p:nvPr>
        </p:nvSpPr>
        <p:spPr/>
        <p:txBody>
          <a:bodyPr/>
          <a:lstStyle/>
          <a:p>
            <a:fld id="{B731C226-7576-4C04-96E2-5DD307563EA6}" type="slidenum">
              <a:rPr lang="en-GB" smtClean="0"/>
              <a:t>16</a:t>
            </a:fld>
            <a:endParaRPr lang="en-GB"/>
          </a:p>
        </p:txBody>
      </p:sp>
    </p:spTree>
    <p:extLst>
      <p:ext uri="{BB962C8B-B14F-4D97-AF65-F5344CB8AC3E}">
        <p14:creationId xmlns:p14="http://schemas.microsoft.com/office/powerpoint/2010/main" val="377317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22275" y="1241425"/>
            <a:ext cx="5953125" cy="3349625"/>
          </a:xfrm>
          <a:ln/>
        </p:spPr>
      </p:sp>
      <p:sp>
        <p:nvSpPr>
          <p:cNvPr id="26627"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altLang="en-US">
                <a:cs typeface="Calibri"/>
              </a:rPr>
              <a:t>LAURA ( describe activity) ALEX ( Demo)  20</a:t>
            </a:r>
          </a:p>
          <a:p>
            <a:endParaRPr lang="en-GB" altLang="en-US">
              <a:cs typeface="Calibri"/>
            </a:endParaRPr>
          </a:p>
          <a:p>
            <a:r>
              <a:rPr lang="en-GB" altLang="en-US">
                <a:cs typeface="Calibri"/>
              </a:rPr>
              <a:t>Breakout Groups in Zoom</a:t>
            </a:r>
          </a:p>
          <a:p>
            <a:endParaRPr lang="en-GB" altLang="en-US">
              <a:cs typeface="Calibri"/>
            </a:endParaRPr>
          </a:p>
          <a:p>
            <a:r>
              <a:rPr lang="en-GB" altLang="en-US">
                <a:cs typeface="Calibri"/>
              </a:rPr>
              <a:t>Marking in groups  - review submission and feedback on one</a:t>
            </a:r>
          </a:p>
          <a:p>
            <a:endParaRPr lang="en-GB" altLang="en-US">
              <a:cs typeface="Calibri"/>
            </a:endParaRPr>
          </a:p>
          <a:p>
            <a:r>
              <a:rPr lang="en-GB" altLang="en-US">
                <a:cs typeface="Calibri"/>
              </a:rPr>
              <a:t>Agree in groups who to mark</a:t>
            </a:r>
          </a:p>
          <a:p>
            <a:endParaRPr lang="en-GB" altLang="en-US">
              <a:cs typeface="Calibri"/>
            </a:endParaRPr>
          </a:p>
          <a:p>
            <a:r>
              <a:rPr lang="en-GB" altLang="en-US">
                <a:cs typeface="Calibri"/>
              </a:rPr>
              <a:t>Criteria board open in another tab (ideally)</a:t>
            </a:r>
          </a:p>
          <a:p>
            <a:endParaRPr lang="en-GB" altLang="en-US">
              <a:cs typeface="Calibri"/>
            </a:endParaRPr>
          </a:p>
        </p:txBody>
      </p:sp>
    </p:spTree>
    <p:extLst>
      <p:ext uri="{BB962C8B-B14F-4D97-AF65-F5344CB8AC3E}">
        <p14:creationId xmlns:p14="http://schemas.microsoft.com/office/powerpoint/2010/main" val="1631909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22275" y="1241425"/>
            <a:ext cx="5953125" cy="3349625"/>
          </a:xfrm>
          <a:ln/>
        </p:spPr>
      </p:sp>
      <p:sp>
        <p:nvSpPr>
          <p:cNvPr id="26627"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altLang="en-US">
                <a:cs typeface="Calibri"/>
              </a:rPr>
              <a:t>Plenary LAURA  10mins</a:t>
            </a:r>
          </a:p>
        </p:txBody>
      </p:sp>
    </p:spTree>
    <p:extLst>
      <p:ext uri="{BB962C8B-B14F-4D97-AF65-F5344CB8AC3E}">
        <p14:creationId xmlns:p14="http://schemas.microsoft.com/office/powerpoint/2010/main" val="373157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6F614A-4CDF-40F5-A5C8-07B5020410A0}" type="slidenum">
              <a:rPr lang="en-GB" smtClean="0"/>
              <a:t>19</a:t>
            </a:fld>
            <a:endParaRPr lang="en-GB"/>
          </a:p>
        </p:txBody>
      </p:sp>
    </p:spTree>
    <p:extLst>
      <p:ext uri="{BB962C8B-B14F-4D97-AF65-F5344CB8AC3E}">
        <p14:creationId xmlns:p14="http://schemas.microsoft.com/office/powerpoint/2010/main" val="428823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a:t>
            </a:r>
          </a:p>
          <a:p>
            <a:endParaRPr lang="en-GB"/>
          </a:p>
          <a:p>
            <a:pPr marL="171450" indent="-171450">
              <a:buFont typeface="Arial"/>
              <a:buChar char="•"/>
            </a:pPr>
            <a:r>
              <a:rPr lang="en-GB"/>
              <a:t>Mention departmental advising</a:t>
            </a:r>
            <a:endParaRPr lang="en-GB">
              <a:cs typeface="Calibri" panose="020F0502020204030204"/>
            </a:endParaRPr>
          </a:p>
          <a:p>
            <a:pPr marL="171450" indent="-171450">
              <a:buFont typeface="Arial"/>
              <a:buChar char="•"/>
            </a:pPr>
            <a:r>
              <a:rPr lang="en-GB"/>
              <a:t>Eden Digital</a:t>
            </a:r>
            <a:endParaRPr lang="en-GB">
              <a:cs typeface="Calibri" panose="020F0502020204030204"/>
            </a:endParaRPr>
          </a:p>
          <a:p>
            <a:pPr marL="171450" indent="-171450">
              <a:buFont typeface="Arial"/>
              <a:buChar char="•"/>
            </a:pPr>
            <a:r>
              <a:rPr lang="en-GB"/>
              <a:t>Support areas</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D0C1B9AA-1DCA-4B9E-ADD7-284D6EBA4F1E}" type="slidenum">
              <a:rPr lang="en-GB" smtClean="0"/>
              <a:t>2</a:t>
            </a:fld>
            <a:endParaRPr lang="en-GB"/>
          </a:p>
        </p:txBody>
      </p:sp>
    </p:spTree>
    <p:extLst>
      <p:ext uri="{BB962C8B-B14F-4D97-AF65-F5344CB8AC3E}">
        <p14:creationId xmlns:p14="http://schemas.microsoft.com/office/powerpoint/2010/main" val="678355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31C226-7576-4C04-96E2-5DD307563EA6}" type="slidenum">
              <a:rPr lang="en-GB" smtClean="0"/>
              <a:t>20</a:t>
            </a:fld>
            <a:endParaRPr lang="en-GB"/>
          </a:p>
        </p:txBody>
      </p:sp>
    </p:spTree>
    <p:extLst>
      <p:ext uri="{BB962C8B-B14F-4D97-AF65-F5344CB8AC3E}">
        <p14:creationId xmlns:p14="http://schemas.microsoft.com/office/powerpoint/2010/main" val="44482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p>
        </p:txBody>
      </p:sp>
      <p:sp>
        <p:nvSpPr>
          <p:cNvPr id="40964" name="Slide Number Placeholder 3"/>
          <p:cNvSpPr>
            <a:spLocks noGrp="1"/>
          </p:cNvSpPr>
          <p:nvPr>
            <p:ph type="sldNum" sz="quarter"/>
          </p:nvPr>
        </p:nvSpPr>
        <p:spPr>
          <a:noFill/>
        </p:spPr>
        <p:txBody>
          <a:bodyPr/>
          <a:lstStyle>
            <a:lvl1pPr>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1pPr>
            <a:lvl2pPr>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2pPr>
            <a:lvl3pPr>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3pPr>
            <a:lvl4pPr>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4pPr>
            <a:lvl5pPr>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5pPr>
            <a:lvl6pPr marL="2628119" indent="-238920" defTabSz="469544" eaLnBrk="0" fontAlgn="base" hangingPunct="0">
              <a:spcBef>
                <a:spcPct val="0"/>
              </a:spcBef>
              <a:spcAft>
                <a:spcPct val="0"/>
              </a:spcAft>
              <a:buClr>
                <a:srgbClr val="000000"/>
              </a:buClr>
              <a:buSzPct val="100000"/>
              <a:buFont typeface="Times New Roman" pitchFamily="18" charset="0"/>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6pPr>
            <a:lvl7pPr marL="3105959" indent="-238920" defTabSz="469544" eaLnBrk="0" fontAlgn="base" hangingPunct="0">
              <a:spcBef>
                <a:spcPct val="0"/>
              </a:spcBef>
              <a:spcAft>
                <a:spcPct val="0"/>
              </a:spcAft>
              <a:buClr>
                <a:srgbClr val="000000"/>
              </a:buClr>
              <a:buSzPct val="100000"/>
              <a:buFont typeface="Times New Roman" pitchFamily="18" charset="0"/>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7pPr>
            <a:lvl8pPr marL="3583800" indent="-238920" defTabSz="469544" eaLnBrk="0" fontAlgn="base" hangingPunct="0">
              <a:spcBef>
                <a:spcPct val="0"/>
              </a:spcBef>
              <a:spcAft>
                <a:spcPct val="0"/>
              </a:spcAft>
              <a:buClr>
                <a:srgbClr val="000000"/>
              </a:buClr>
              <a:buSzPct val="100000"/>
              <a:buFont typeface="Times New Roman" pitchFamily="18" charset="0"/>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8pPr>
            <a:lvl9pPr marL="4061639" indent="-238920" defTabSz="469544" eaLnBrk="0" fontAlgn="base" hangingPunct="0">
              <a:spcBef>
                <a:spcPct val="0"/>
              </a:spcBef>
              <a:spcAft>
                <a:spcPct val="0"/>
              </a:spcAft>
              <a:buClr>
                <a:srgbClr val="000000"/>
              </a:buClr>
              <a:buSzPct val="100000"/>
              <a:buFont typeface="Times New Roman" pitchFamily="18" charset="0"/>
              <a:tabLst>
                <a:tab pos="0" algn="l"/>
                <a:tab pos="467885" algn="l"/>
                <a:tab pos="937429" algn="l"/>
                <a:tab pos="1406973" algn="l"/>
                <a:tab pos="1876517" algn="l"/>
                <a:tab pos="2346062" algn="l"/>
                <a:tab pos="2815606" algn="l"/>
                <a:tab pos="3285149" algn="l"/>
                <a:tab pos="3754694" algn="l"/>
                <a:tab pos="4224237" algn="l"/>
                <a:tab pos="4693782" algn="l"/>
                <a:tab pos="5163325" algn="l"/>
                <a:tab pos="5632870" algn="l"/>
                <a:tab pos="6102414" algn="l"/>
                <a:tab pos="6571958" algn="l"/>
                <a:tab pos="7041502" algn="l"/>
                <a:tab pos="7511046" algn="l"/>
                <a:tab pos="7980590" algn="l"/>
                <a:tab pos="8450134" algn="l"/>
                <a:tab pos="8919677" algn="l"/>
                <a:tab pos="9389223" algn="l"/>
              </a:tabLst>
              <a:defRPr sz="2500">
                <a:solidFill>
                  <a:schemeClr val="bg1"/>
                </a:solidFill>
                <a:latin typeface="Times New Roman" pitchFamily="18" charset="0"/>
                <a:ea typeface="MS Gothic" pitchFamily="49" charset="-128"/>
              </a:defRPr>
            </a:lvl9pPr>
          </a:lstStyle>
          <a:p>
            <a:fld id="{B9DA7F8C-0739-46CE-BF9E-50B44A357B68}" type="slidenum">
              <a:rPr lang="en-GB" altLang="en-US" sz="1300">
                <a:solidFill>
                  <a:srgbClr val="000000"/>
                </a:solidFill>
              </a:rPr>
              <a:pPr/>
              <a:t>3</a:t>
            </a:fld>
            <a:endParaRPr lang="en-GB" altLang="en-US" sz="1300">
              <a:solidFill>
                <a:srgbClr val="000000"/>
              </a:solidFill>
            </a:endParaRPr>
          </a:p>
        </p:txBody>
      </p:sp>
    </p:spTree>
    <p:extLst>
      <p:ext uri="{BB962C8B-B14F-4D97-AF65-F5344CB8AC3E}">
        <p14:creationId xmlns:p14="http://schemas.microsoft.com/office/powerpoint/2010/main" val="298899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22275" y="1241425"/>
            <a:ext cx="5953125" cy="3349625"/>
          </a:xfrm>
          <a:ln/>
        </p:spPr>
      </p:sp>
      <p:sp>
        <p:nvSpPr>
          <p:cNvPr id="26627"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altLang="en-US"/>
              <a:t>Intro -- Assessment can only be effective if we are clear about what we want to assess. - Laura</a:t>
            </a:r>
          </a:p>
          <a:p>
            <a:endParaRPr lang="en-GB" altLang="en-US"/>
          </a:p>
          <a:p>
            <a:r>
              <a:rPr lang="en-GB" altLang="en-US"/>
              <a:t>Pair – Share</a:t>
            </a:r>
          </a:p>
          <a:p>
            <a:endParaRPr lang="en-GB" altLang="en-US"/>
          </a:p>
          <a:p>
            <a:r>
              <a:rPr lang="en-GB" altLang="en-US"/>
              <a:t>Discipline content, disciplinary skills, broader skills set</a:t>
            </a:r>
          </a:p>
          <a:p>
            <a:endParaRPr lang="en-GB" altLang="en-US"/>
          </a:p>
          <a:p>
            <a:r>
              <a:rPr lang="en-GB" altLang="en-US"/>
              <a:t>Think about introducing – directly or indirectly the notion of constructive alignment.</a:t>
            </a:r>
          </a:p>
          <a:p>
            <a:endParaRPr lang="en-GB" altLang="en-US"/>
          </a:p>
          <a:p>
            <a:r>
              <a:rPr lang="en-GB" altLang="en-US"/>
              <a:t>5mins</a:t>
            </a:r>
          </a:p>
          <a:p>
            <a:r>
              <a:rPr lang="en-GB" altLang="en-US"/>
              <a:t>5mins</a:t>
            </a:r>
          </a:p>
        </p:txBody>
      </p:sp>
    </p:spTree>
    <p:extLst>
      <p:ext uri="{BB962C8B-B14F-4D97-AF65-F5344CB8AC3E}">
        <p14:creationId xmlns:p14="http://schemas.microsoft.com/office/powerpoint/2010/main" val="178550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22275" y="1241425"/>
            <a:ext cx="5953125" cy="3349625"/>
          </a:xfrm>
          <a:ln/>
        </p:spPr>
      </p:sp>
      <p:sp>
        <p:nvSpPr>
          <p:cNvPr id="27651" name="Notes Placeholder 2"/>
          <p:cNvSpPr>
            <a:spLocks noGrp="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Font typeface="Times New Roman" charset="0"/>
              <a:buNone/>
              <a:defRPr/>
            </a:pPr>
            <a:r>
              <a:rPr lang="en-US">
                <a:latin typeface="Times New Roman" charset="0"/>
                <a:ea typeface="ＭＳ Ｐゴシック" charset="0"/>
                <a:cs typeface="+mn-cs"/>
              </a:rPr>
              <a:t>Laura</a:t>
            </a:r>
          </a:p>
        </p:txBody>
      </p:sp>
      <p:sp>
        <p:nvSpPr>
          <p:cNvPr id="27652" name="Slide Number Placeholder 3"/>
          <p:cNvSpPr>
            <a:spLocks noGrp="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anose="02020603050405020304" pitchFamily="18" charset="0"/>
                <a:ea typeface="MS Gothic" panose="020B0609070205080204" pitchFamily="49" charset="-128"/>
              </a:defRPr>
            </a:lvl9pPr>
          </a:lstStyle>
          <a:p>
            <a:fld id="{06E39B55-49FD-473A-BEF0-5E36C7868C4A}" type="slidenum">
              <a:rPr lang="en-GB" altLang="en-US" sz="1200">
                <a:solidFill>
                  <a:srgbClr val="000000"/>
                </a:solidFill>
              </a:rPr>
              <a:pPr/>
              <a:t>5</a:t>
            </a:fld>
            <a:endParaRPr lang="en-GB" altLang="en-US" sz="1200">
              <a:solidFill>
                <a:srgbClr val="000000"/>
              </a:solidFill>
            </a:endParaRPr>
          </a:p>
        </p:txBody>
      </p:sp>
    </p:spTree>
    <p:extLst>
      <p:ext uri="{BB962C8B-B14F-4D97-AF65-F5344CB8AC3E}">
        <p14:creationId xmlns:p14="http://schemas.microsoft.com/office/powerpoint/2010/main" val="294219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22275" y="1241425"/>
            <a:ext cx="5953125" cy="3349625"/>
          </a:xfrm>
          <a:ln/>
        </p:spPr>
      </p:sp>
      <p:sp>
        <p:nvSpPr>
          <p:cNvPr id="33795" name="Rectangle 3"/>
          <p:cNvSpPr>
            <a:spLocks noGrp="1" noChangeArrowheads="1"/>
          </p:cNvSpPr>
          <p:nvPr>
            <p:ph type="body" idx="1"/>
          </p:nvPr>
        </p:nvSpPr>
        <p:spPr>
          <a:xfrm>
            <a:off x="387091" y="5279541"/>
            <a:ext cx="6336629" cy="5382959"/>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a:effectLst/>
              </a:rPr>
              <a:t>Laura</a:t>
            </a:r>
          </a:p>
          <a:p>
            <a:endParaRPr lang="en-GB">
              <a:effectLst/>
            </a:endParaRPr>
          </a:p>
          <a:p>
            <a:r>
              <a:rPr lang="en-GB">
                <a:effectLst/>
              </a:rPr>
              <a:t>The QAA (2011) identifies two fundamental principles of assessment. These are ‘validity and reliability’ and ‘rigour, probity and fairness’. Validity and reliability mean that ‘the process of assessment must be designed and carried out in such a way that it is effective in enabling students to demonstrate their achievement of the intended learning outcomes’ (QAA, 2012, p. 6). Rigour, probity and fairness means that assessment should ensure that ‘all students are treated equitably, and that they are all given equivalent opportunities to demonstrate their achievement of the required standards’ (QAA, 2012, p. 6).  </a:t>
            </a:r>
            <a:endParaRPr lang="en-GB" altLang="en-US" u="sng"/>
          </a:p>
          <a:p>
            <a:endParaRPr lang="en-GB" altLang="en-US" u="sng"/>
          </a:p>
          <a:p>
            <a:r>
              <a:rPr lang="en-GB" altLang="en-US" u="sng"/>
              <a:t>Reliability</a:t>
            </a:r>
            <a:r>
              <a:rPr lang="en-GB" altLang="en-US"/>
              <a:t> – refers to the extent to which assessments are consistent. Just as we enjoy having reliable cars (cars that start every time we need them), we strive to have reliable, consistent instruments to measure student achievement. </a:t>
            </a:r>
          </a:p>
          <a:p>
            <a:endParaRPr lang="en-GB" altLang="en-US"/>
          </a:p>
          <a:p>
            <a:r>
              <a:rPr lang="en-GB" altLang="en-US"/>
              <a:t>Problem of self-marker reliability -- but really the issue is to whether teachers are being self-consistent.</a:t>
            </a:r>
            <a:br>
              <a:rPr lang="en-GB" altLang="en-US"/>
            </a:br>
            <a:endParaRPr lang="en-GB" altLang="en-US"/>
          </a:p>
          <a:p>
            <a:r>
              <a:rPr lang="en-GB" altLang="en-US" u="sng"/>
              <a:t>Validity </a:t>
            </a:r>
            <a:r>
              <a:rPr lang="en-GB" altLang="en-US"/>
              <a:t>– i.e. Does what it says on the tin? Measures what we set out to measure rather than what is easy? </a:t>
            </a:r>
          </a:p>
          <a:p>
            <a:r>
              <a:rPr lang="en-GB" altLang="en-US" i="1" u="sng"/>
              <a:t>Validity</a:t>
            </a:r>
            <a:r>
              <a:rPr lang="en-GB" altLang="en-US" u="sng"/>
              <a:t> refers to the accuracy of an assessment -- whether or not it measures what it is supposed to measure. Even if a test is reliable, it may not provide a valid measure.</a:t>
            </a:r>
            <a:r>
              <a:rPr lang="en-GB" altLang="en-US"/>
              <a:t> </a:t>
            </a:r>
          </a:p>
          <a:p>
            <a:endParaRPr lang="en-GB" altLang="en-US" u="sng"/>
          </a:p>
          <a:p>
            <a:r>
              <a:rPr lang="en-GB" altLang="en-US" u="sng"/>
              <a:t>Fairness</a:t>
            </a:r>
            <a:r>
              <a:rPr lang="en-GB" altLang="en-US"/>
              <a:t> – Avoiding bias? Level playing field? </a:t>
            </a:r>
            <a:r>
              <a:rPr lang="en-GB" altLang="en-US" i="1"/>
              <a:t>Sometimes so easy to mark on the basis of personality (</a:t>
            </a:r>
            <a:r>
              <a:rPr lang="en-GB" altLang="en-US" i="1" err="1"/>
              <a:t>eg</a:t>
            </a:r>
            <a:r>
              <a:rPr lang="en-GB" altLang="en-US" i="1"/>
              <a:t> class presentations). </a:t>
            </a:r>
            <a:r>
              <a:rPr lang="en-GB" altLang="en-US"/>
              <a:t>More difficult to say if we are being fair about ideas and ideologies than with more quantitative courses. </a:t>
            </a:r>
          </a:p>
          <a:p>
            <a:endParaRPr lang="en-GB" altLang="en-US"/>
          </a:p>
          <a:p>
            <a:r>
              <a:rPr lang="en-GB" altLang="en-US"/>
              <a:t>Self and peer review techniques</a:t>
            </a:r>
          </a:p>
          <a:p>
            <a:r>
              <a:rPr lang="en-GB" altLang="en-US"/>
              <a:t>	While you are marking, glance back at first one or two essays periodically.</a:t>
            </a:r>
          </a:p>
          <a:p>
            <a:r>
              <a:rPr lang="en-GB" altLang="en-US"/>
              <a:t>	Swap an essay or two with another GTA.</a:t>
            </a:r>
          </a:p>
          <a:p>
            <a:r>
              <a:rPr lang="en-GB" altLang="en-US"/>
              <a:t>	Double-blind marking (as at LSE and not usually in US schools). </a:t>
            </a:r>
          </a:p>
          <a:p>
            <a:endParaRPr lang="en-GB" altLang="en-US"/>
          </a:p>
          <a:p>
            <a:endParaRPr lang="en-GB" altLang="en-US"/>
          </a:p>
        </p:txBody>
      </p:sp>
    </p:spTree>
    <p:extLst>
      <p:ext uri="{BB962C8B-B14F-4D97-AF65-F5344CB8AC3E}">
        <p14:creationId xmlns:p14="http://schemas.microsoft.com/office/powerpoint/2010/main" val="228513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 name="Shape 136"/>
          <p:cNvSpPr>
            <a:spLocks noGrp="1" noRot="1" noChangeAspect="1"/>
          </p:cNvSpPr>
          <p:nvPr>
            <p:ph type="sldImg" idx="2"/>
          </p:nvPr>
        </p:nvSpPr>
        <p:spPr>
          <a:xfrm>
            <a:off x="-182563" y="835025"/>
            <a:ext cx="7402513" cy="41656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795" name="Shape 137"/>
          <p:cNvSpPr>
            <a:spLocks noGrp="1"/>
          </p:cNvSpPr>
          <p:nvPr>
            <p:ph type="body" idx="1"/>
          </p:nvPr>
        </p:nvSpPr>
        <p:spPr>
          <a:xfrm>
            <a:off x="703372" y="5277817"/>
            <a:ext cx="5630111" cy="5000310"/>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9032" tIns="49502" rIns="99032" bIns="49502"/>
          <a:lstStyle/>
          <a:p>
            <a:pPr>
              <a:spcBef>
                <a:spcPct val="0"/>
              </a:spcBef>
              <a:buSzPct val="25000"/>
            </a:pPr>
            <a:r>
              <a:rPr lang="en-US" altLang="en-US" sz="1100"/>
              <a:t>Laura</a:t>
            </a:r>
          </a:p>
          <a:p>
            <a:pPr>
              <a:spcBef>
                <a:spcPct val="0"/>
              </a:spcBef>
              <a:buSzPct val="25000"/>
            </a:pPr>
            <a:endParaRPr lang="en-US" altLang="en-US" sz="1100"/>
          </a:p>
          <a:p>
            <a:pPr>
              <a:spcBef>
                <a:spcPct val="0"/>
              </a:spcBef>
              <a:buSzPct val="25000"/>
            </a:pPr>
            <a:r>
              <a:rPr lang="en-US" altLang="en-US" sz="1100"/>
              <a:t>Assessment OF learning (Summative assessment)  = the use of a task or an activity to measure, record and report on a student's level of achievement in regards to specific learning expectations.  Assessment of knowledge/skills/level of understanding</a:t>
            </a:r>
          </a:p>
          <a:p>
            <a:pPr>
              <a:spcBef>
                <a:spcPct val="0"/>
              </a:spcBef>
            </a:pPr>
            <a:endParaRPr lang="en-US" altLang="en-US" sz="1100"/>
          </a:p>
          <a:p>
            <a:pPr>
              <a:spcBef>
                <a:spcPct val="0"/>
              </a:spcBef>
              <a:buSzPct val="25000"/>
            </a:pPr>
            <a:r>
              <a:rPr lang="en-US" altLang="en-US" sz="1100"/>
              <a:t>Assessment FOR learning (Formative assessment) = the use of a task or an activity for the purpose of determining student progress during a unit or block of instruction.  Teachers are now afforded the chance to adjust classroom instruction based upon the needs of the students.  Similarly, students are provided valuable feedback on their own learning.  Test of knowledge/skills/ability feedback for learning review path</a:t>
            </a:r>
          </a:p>
          <a:p>
            <a:pPr>
              <a:spcBef>
                <a:spcPct val="0"/>
              </a:spcBef>
              <a:buSzPct val="25000"/>
            </a:pPr>
            <a:br>
              <a:rPr lang="en-US" altLang="en-US" sz="1100"/>
            </a:br>
            <a:r>
              <a:rPr lang="en-US" altLang="en-US" sz="1100"/>
              <a:t>Assessment AS learning (continuous - self and peer assessment) = is the use of a task or an activity to allow students the opportunity to use assessment to further their own learning.  Self and peer assessments allow students to reflect on their own learning and identify areas of strength and need.  These tasks offer students the chance to set their own personal goals and advocate for their own learning. Grade of knowledge/skills/ability, certification/progress</a:t>
            </a:r>
          </a:p>
          <a:p>
            <a:pPr>
              <a:spcBef>
                <a:spcPct val="0"/>
              </a:spcBef>
            </a:pPr>
            <a:endParaRPr lang="en-US" altLang="en-US" sz="1100"/>
          </a:p>
          <a:p>
            <a:pPr>
              <a:spcBef>
                <a:spcPct val="0"/>
              </a:spcBef>
              <a:buSzPct val="25000"/>
            </a:pPr>
            <a:r>
              <a:rPr lang="en-US" altLang="en-US" sz="1100" b="1"/>
              <a:t>And, in fact, using peer and self assessment can be a useful way to answer students’ desire for more feedback and thus to address some of negative NSS results. We will explore feedback in greater detail later on. </a:t>
            </a:r>
            <a:br>
              <a:rPr lang="en-US" altLang="en-US" sz="1100" b="1"/>
            </a:br>
            <a:endParaRPr lang="en-US" altLang="en-US" sz="1100" b="1"/>
          </a:p>
          <a:p>
            <a:pPr>
              <a:spcBef>
                <a:spcPct val="0"/>
              </a:spcBef>
            </a:pPr>
            <a:endParaRPr lang="en-US" altLang="en-US" sz="1100"/>
          </a:p>
        </p:txBody>
      </p:sp>
      <p:sp>
        <p:nvSpPr>
          <p:cNvPr id="25603" name="Shape 138"/>
          <p:cNvSpPr txBox="1">
            <a:spLocks noChangeArrowheads="1"/>
          </p:cNvSpPr>
          <p:nvPr/>
        </p:nvSpPr>
        <p:spPr bwMode="auto">
          <a:xfrm>
            <a:off x="3985767" y="10555634"/>
            <a:ext cx="3049513" cy="5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02" rIns="99032" bIns="49502" anchor="b"/>
          <a:lstStyle/>
          <a:p>
            <a:pPr algn="r">
              <a:buSzPct val="25000"/>
            </a:pPr>
            <a:fld id="{515D9BB8-D2EF-4412-B954-E7865A6AF9D7}" type="slidenum">
              <a:rPr lang="en-US" altLang="en-US" sz="1300">
                <a:solidFill>
                  <a:srgbClr val="000000"/>
                </a:solidFill>
                <a:latin typeface="Arial" panose="020B0604020202020204" pitchFamily="34" charset="0"/>
                <a:cs typeface="Arial" panose="020B0604020202020204" pitchFamily="34" charset="0"/>
                <a:sym typeface="Arial" panose="020B0604020202020204" pitchFamily="34" charset="0"/>
              </a:rPr>
              <a:pPr algn="r">
                <a:buSzPct val="25000"/>
              </a:pPr>
              <a:t>7</a:t>
            </a:fld>
            <a:endParaRPr lang="en-US" altLang="en-US" sz="13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4808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https://info.lse.ac.uk/staff/divisions/Eden-Centre/Resources-from-Eden/Creating-and-negotiating-a-principled-online-learning-space</a:t>
            </a:r>
          </a:p>
          <a:p>
            <a:endParaRPr lang="en-GB"/>
          </a:p>
          <a:p>
            <a:r>
              <a:rPr lang="en-GB"/>
              <a:t>5 min plenary  - raise hands to get on the mic</a:t>
            </a:r>
          </a:p>
        </p:txBody>
      </p:sp>
      <p:sp>
        <p:nvSpPr>
          <p:cNvPr id="4" name="Slide Number Placeholder 3"/>
          <p:cNvSpPr>
            <a:spLocks noGrp="1"/>
          </p:cNvSpPr>
          <p:nvPr>
            <p:ph type="sldNum" sz="quarter" idx="5"/>
          </p:nvPr>
        </p:nvSpPr>
        <p:spPr/>
        <p:txBody>
          <a:bodyPr/>
          <a:lstStyle/>
          <a:p>
            <a:fld id="{8BCB430F-EE38-444D-AF36-275704F8F69A}" type="slidenum">
              <a:rPr lang="en-GB" smtClean="0"/>
              <a:t>8</a:t>
            </a:fld>
            <a:endParaRPr lang="en-GB"/>
          </a:p>
        </p:txBody>
      </p:sp>
    </p:spTree>
    <p:extLst>
      <p:ext uri="{BB962C8B-B14F-4D97-AF65-F5344CB8AC3E}">
        <p14:creationId xmlns:p14="http://schemas.microsoft.com/office/powerpoint/2010/main" val="39298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22275" y="1241425"/>
            <a:ext cx="5953125" cy="3349625"/>
          </a:xfrm>
          <a:ln/>
        </p:spPr>
      </p:sp>
      <p:sp>
        <p:nvSpPr>
          <p:cNvPr id="26627"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altLang="en-US">
                <a:cs typeface="Calibri"/>
              </a:rPr>
              <a:t>Laura / Alex</a:t>
            </a:r>
            <a:endParaRPr lang="en-GB" altLang="en-US"/>
          </a:p>
          <a:p>
            <a:endParaRPr lang="en-GB" altLang="en-US"/>
          </a:p>
          <a:p>
            <a:r>
              <a:rPr lang="en-GB" altLang="en-US"/>
              <a:t>Individual exercise</a:t>
            </a:r>
            <a:endParaRPr lang="en-GB" altLang="en-US">
              <a:cs typeface="Calibri"/>
            </a:endParaRPr>
          </a:p>
          <a:p>
            <a:endParaRPr lang="en-GB" altLang="en-US">
              <a:cs typeface="Calibri"/>
            </a:endParaRPr>
          </a:p>
          <a:p>
            <a:r>
              <a:rPr lang="en-GB" altLang="en-US">
                <a:cs typeface="Calibri"/>
              </a:rPr>
              <a:t>Share – demo upload a doc</a:t>
            </a:r>
          </a:p>
          <a:p>
            <a:endParaRPr lang="en-GB" altLang="en-US">
              <a:cs typeface="Calibri"/>
            </a:endParaRPr>
          </a:p>
          <a:p>
            <a:r>
              <a:rPr lang="en-GB" altLang="en-US" err="1">
                <a:cs typeface="Calibri"/>
              </a:rPr>
              <a:t>Iink</a:t>
            </a:r>
            <a:r>
              <a:rPr lang="en-GB" altLang="en-US">
                <a:cs typeface="Calibri"/>
              </a:rPr>
              <a:t> shared  </a:t>
            </a:r>
            <a:r>
              <a:rPr lang="en-GB" b="1"/>
              <a:t>tinyurl.com/LSEGTAW3</a:t>
            </a:r>
            <a:endParaRPr lang="en-GB" b="1">
              <a:cs typeface="Calibri"/>
            </a:endParaRPr>
          </a:p>
          <a:p>
            <a:endParaRPr lang="en-GB" altLang="en-US">
              <a:cs typeface="Calibri"/>
            </a:endParaRPr>
          </a:p>
          <a:p>
            <a:endParaRPr lang="en-GB" altLang="en-US">
              <a:cs typeface="Calibri"/>
            </a:endParaRPr>
          </a:p>
          <a:p>
            <a:endParaRPr lang="en-GB" altLang="en-US">
              <a:cs typeface="Calibri"/>
            </a:endParaRPr>
          </a:p>
          <a:p>
            <a:endParaRPr lang="en-GB" altLang="en-US">
              <a:cs typeface="Calibri"/>
            </a:endParaRPr>
          </a:p>
          <a:p>
            <a:r>
              <a:rPr lang="en-GB" altLang="en-US">
                <a:cs typeface="Calibri"/>
              </a:rPr>
              <a:t>10 mins </a:t>
            </a:r>
          </a:p>
          <a:p>
            <a:endParaRPr lang="en-GB" altLang="en-US">
              <a:cs typeface="Calibri"/>
            </a:endParaRPr>
          </a:p>
        </p:txBody>
      </p:sp>
    </p:spTree>
    <p:extLst>
      <p:ext uri="{BB962C8B-B14F-4D97-AF65-F5344CB8AC3E}">
        <p14:creationId xmlns:p14="http://schemas.microsoft.com/office/powerpoint/2010/main" val="282275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A12BDE-8538-4938-865F-9CA5F1F6308F}"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25339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A12BDE-8538-4938-865F-9CA5F1F6308F}"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346815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A12BDE-8538-4938-865F-9CA5F1F6308F}"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240453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1F6D-9CB5-4AB9-B367-237BB4F57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703494-9AC0-4E79-AE6B-F6B8E103A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17517-6DAB-4322-9BEF-D721B9AAF513}"/>
              </a:ext>
            </a:extLst>
          </p:cNvPr>
          <p:cNvSpPr>
            <a:spLocks noGrp="1"/>
          </p:cNvSpPr>
          <p:nvPr>
            <p:ph type="dt" sz="half" idx="10"/>
          </p:nvPr>
        </p:nvSpPr>
        <p:spPr/>
        <p:txBody>
          <a:bodyPr/>
          <a:lstStyle/>
          <a:p>
            <a:fld id="{9548DEFE-A493-499C-B85C-FDB1A49419F1}" type="datetimeFigureOut">
              <a:rPr lang="en-GB" smtClean="0"/>
              <a:t>07/10/2021</a:t>
            </a:fld>
            <a:endParaRPr lang="en-GB"/>
          </a:p>
        </p:txBody>
      </p:sp>
      <p:sp>
        <p:nvSpPr>
          <p:cNvPr id="5" name="Footer Placeholder 4">
            <a:extLst>
              <a:ext uri="{FF2B5EF4-FFF2-40B4-BE49-F238E27FC236}">
                <a16:creationId xmlns:a16="http://schemas.microsoft.com/office/drawing/2014/main" id="{F823066D-C836-4450-A38E-73DB1C532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A4BD9F-D4CA-46DE-896F-AC08B96F6966}"/>
              </a:ext>
            </a:extLst>
          </p:cNvPr>
          <p:cNvSpPr>
            <a:spLocks noGrp="1"/>
          </p:cNvSpPr>
          <p:nvPr>
            <p:ph type="sldNum" sz="quarter" idx="12"/>
          </p:nvPr>
        </p:nvSpPr>
        <p:spPr/>
        <p:txBody>
          <a:bodyPr/>
          <a:lstStyle/>
          <a:p>
            <a:fld id="{4A3581C9-963B-4EF9-B84B-662283A9F1FB}" type="slidenum">
              <a:rPr lang="en-GB" smtClean="0"/>
              <a:t>‹#›</a:t>
            </a:fld>
            <a:endParaRPr lang="en-GB"/>
          </a:p>
        </p:txBody>
      </p:sp>
    </p:spTree>
    <p:extLst>
      <p:ext uri="{BB962C8B-B14F-4D97-AF65-F5344CB8AC3E}">
        <p14:creationId xmlns:p14="http://schemas.microsoft.com/office/powerpoint/2010/main" val="83042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D9D9D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9" name="Picture 8">
            <a:extLst>
              <a:ext uri="{FF2B5EF4-FFF2-40B4-BE49-F238E27FC236}">
                <a16:creationId xmlns:a16="http://schemas.microsoft.com/office/drawing/2014/main" id="{A7ABF24F-1D53-4468-9F9D-25442F2FC94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1700" r="2132" b="5150"/>
          <a:stretch/>
        </p:blipFill>
        <p:spPr>
          <a:xfrm>
            <a:off x="10149839" y="716000"/>
            <a:ext cx="1268115" cy="612394"/>
          </a:xfrm>
          <a:prstGeom prst="rect">
            <a:avLst/>
          </a:prstGeom>
        </p:spPr>
      </p:pic>
    </p:spTree>
    <p:extLst>
      <p:ext uri="{BB962C8B-B14F-4D97-AF65-F5344CB8AC3E}">
        <p14:creationId xmlns:p14="http://schemas.microsoft.com/office/powerpoint/2010/main" val="133587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A12BDE-8538-4938-865F-9CA5F1F6308F}"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73817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A12BDE-8538-4938-865F-9CA5F1F6308F}"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408875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A12BDE-8538-4938-865F-9CA5F1F6308F}"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298829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A12BDE-8538-4938-865F-9CA5F1F6308F}"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384151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A12BDE-8538-4938-865F-9CA5F1F6308F}" type="datetimeFigureOut">
              <a:rPr lang="en-GB" smtClean="0"/>
              <a:t>07/10/2021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89261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A12BDE-8538-4938-865F-9CA5F1F6308F}" type="datetimeFigureOut">
              <a:rPr lang="en-GB" smtClean="0"/>
              <a:t>07/10/2021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271919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12BDE-8538-4938-865F-9CA5F1F6308F}" type="datetimeFigureOut">
              <a:rPr lang="en-GB" smtClean="0"/>
              <a:t>07/10/2021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276914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A12BDE-8538-4938-865F-9CA5F1F6308F}"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294626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A12BDE-8538-4938-865F-9CA5F1F6308F}"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2AD17-2066-40B0-A0BC-F45300F7F15E}" type="slidenum">
              <a:rPr lang="en-GB" smtClean="0"/>
              <a:t>‹#›</a:t>
            </a:fld>
            <a:endParaRPr lang="en-GB"/>
          </a:p>
        </p:txBody>
      </p:sp>
    </p:spTree>
    <p:extLst>
      <p:ext uri="{BB962C8B-B14F-4D97-AF65-F5344CB8AC3E}">
        <p14:creationId xmlns:p14="http://schemas.microsoft.com/office/powerpoint/2010/main" val="85338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12BDE-8538-4938-865F-9CA5F1F6308F}" type="datetimeFigureOut">
              <a:rPr lang="en-GB" smtClean="0"/>
              <a:t>07/10/2021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2AD17-2066-40B0-A0BC-F45300F7F15E}" type="slidenum">
              <a:rPr lang="en-GB" smtClean="0"/>
              <a:t>‹#›</a:t>
            </a:fld>
            <a:endParaRPr lang="en-GB"/>
          </a:p>
        </p:txBody>
      </p:sp>
      <p:pic>
        <p:nvPicPr>
          <p:cNvPr id="8" name="Picture 7">
            <a:extLst>
              <a:ext uri="{FF2B5EF4-FFF2-40B4-BE49-F238E27FC236}">
                <a16:creationId xmlns:a16="http://schemas.microsoft.com/office/drawing/2014/main" id="{573D7B25-F686-4631-9050-97899095FF3D}"/>
              </a:ext>
            </a:extLst>
          </p:cNvPr>
          <p:cNvPicPr>
            <a:picLocks noChangeAspect="1"/>
          </p:cNvPicPr>
          <p:nvPr userDrawn="1"/>
        </p:nvPicPr>
        <p:blipFill rotWithShape="1">
          <a:blip r:embed="rId13">
            <a:extLst>
              <a:ext uri="{28A0092B-C50C-407E-A947-70E740481C1C}">
                <a14:useLocalDpi xmlns:a14="http://schemas.microsoft.com/office/drawing/2010/main"/>
              </a:ext>
            </a:extLst>
          </a:blip>
          <a:srcRect l="11700" r="2132" b="5150"/>
          <a:stretch/>
        </p:blipFill>
        <p:spPr>
          <a:xfrm>
            <a:off x="10149839" y="716000"/>
            <a:ext cx="1268115" cy="612394"/>
          </a:xfrm>
          <a:prstGeom prst="rect">
            <a:avLst/>
          </a:prstGeom>
        </p:spPr>
      </p:pic>
    </p:spTree>
    <p:extLst>
      <p:ext uri="{BB962C8B-B14F-4D97-AF65-F5344CB8AC3E}">
        <p14:creationId xmlns:p14="http://schemas.microsoft.com/office/powerpoint/2010/main" val="217378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216C9-BC8F-4CAD-BB54-075635F62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4A3DA-505B-43D8-8AAF-E81C745C2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0B15C-3CBE-4C6F-B9B6-046BB122A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8DEFE-A493-499C-B85C-FDB1A49419F1}" type="datetimeFigureOut">
              <a:rPr lang="en-GB" smtClean="0"/>
              <a:t>07/10/2021</a:t>
            </a:fld>
            <a:endParaRPr lang="en-GB"/>
          </a:p>
        </p:txBody>
      </p:sp>
      <p:sp>
        <p:nvSpPr>
          <p:cNvPr id="5" name="Footer Placeholder 4">
            <a:extLst>
              <a:ext uri="{FF2B5EF4-FFF2-40B4-BE49-F238E27FC236}">
                <a16:creationId xmlns:a16="http://schemas.microsoft.com/office/drawing/2014/main" id="{FBC2AC75-A091-4AE2-8E74-D78723685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55DAE5-E09D-41E9-B8A8-AD023D024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581C9-963B-4EF9-B84B-662283A9F1FB}" type="slidenum">
              <a:rPr lang="en-GB" smtClean="0"/>
              <a:t>‹#›</a:t>
            </a:fld>
            <a:endParaRPr lang="en-GB"/>
          </a:p>
        </p:txBody>
      </p:sp>
      <p:pic>
        <p:nvPicPr>
          <p:cNvPr id="7" name="Picture 6">
            <a:extLst>
              <a:ext uri="{FF2B5EF4-FFF2-40B4-BE49-F238E27FC236}">
                <a16:creationId xmlns:a16="http://schemas.microsoft.com/office/drawing/2014/main" id="{762420BB-E140-4229-A478-9785BE7C17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4" b="274"/>
          <a:stretch/>
        </p:blipFill>
        <p:spPr>
          <a:xfrm>
            <a:off x="10149839" y="716000"/>
            <a:ext cx="1268115" cy="612394"/>
          </a:xfrm>
          <a:prstGeom prst="rect">
            <a:avLst/>
          </a:prstGeom>
        </p:spPr>
      </p:pic>
    </p:spTree>
    <p:extLst>
      <p:ext uri="{BB962C8B-B14F-4D97-AF65-F5344CB8AC3E}">
        <p14:creationId xmlns:p14="http://schemas.microsoft.com/office/powerpoint/2010/main" val="340800823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10/7/21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pic>
        <p:nvPicPr>
          <p:cNvPr id="10" name="Picture 9">
            <a:extLst>
              <a:ext uri="{FF2B5EF4-FFF2-40B4-BE49-F238E27FC236}">
                <a16:creationId xmlns:a16="http://schemas.microsoft.com/office/drawing/2014/main" id="{9F6CFA7F-CCB7-4761-904C-88D48CA37CC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700" r="2132" b="5150"/>
          <a:stretch/>
        </p:blipFill>
        <p:spPr>
          <a:xfrm>
            <a:off x="10149839" y="716000"/>
            <a:ext cx="1268115" cy="612394"/>
          </a:xfrm>
          <a:prstGeom prst="rect">
            <a:avLst/>
          </a:prstGeom>
        </p:spPr>
      </p:pic>
    </p:spTree>
    <p:extLst>
      <p:ext uri="{BB962C8B-B14F-4D97-AF65-F5344CB8AC3E}">
        <p14:creationId xmlns:p14="http://schemas.microsoft.com/office/powerpoint/2010/main" val="128541583"/>
      </p:ext>
    </p:extLst>
  </p:cSld>
  <p:clrMap bg1="lt1" tx1="dk1" bg2="lt2" tx2="dk2" accent1="accent1" accent2="accent2" accent3="accent3" accent4="accent4" accent5="accent5" accent6="accent6" hlink="hlink" folHlink="folHlink"/>
  <p:sldLayoutIdLst>
    <p:sldLayoutId id="2147483682" r:id="rId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32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28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24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24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2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12BDE-8538-4938-865F-9CA5F1F6308F}" type="datetimeFigureOut">
              <a:rPr lang="en-GB" smtClean="0"/>
              <a:t>07/10/2021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2AD17-2066-40B0-A0BC-F45300F7F15E}" type="slidenum">
              <a:rPr lang="en-GB" smtClean="0"/>
              <a:t>‹#›</a:t>
            </a:fld>
            <a:endParaRPr lang="en-GB"/>
          </a:p>
        </p:txBody>
      </p:sp>
      <p:pic>
        <p:nvPicPr>
          <p:cNvPr id="7" name="Picture 6">
            <a:extLst>
              <a:ext uri="{FF2B5EF4-FFF2-40B4-BE49-F238E27FC236}">
                <a16:creationId xmlns:a16="http://schemas.microsoft.com/office/drawing/2014/main" id="{124208F0-E8E1-4207-9F10-16F3591E86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02834" y="5668955"/>
            <a:ext cx="1355745" cy="537779"/>
          </a:xfrm>
          <a:prstGeom prst="rect">
            <a:avLst/>
          </a:prstGeom>
        </p:spPr>
      </p:pic>
    </p:spTree>
    <p:extLst>
      <p:ext uri="{BB962C8B-B14F-4D97-AF65-F5344CB8AC3E}">
        <p14:creationId xmlns:p14="http://schemas.microsoft.com/office/powerpoint/2010/main" val="2978813292"/>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image" Target="../media/image14.png"/><Relationship Id="rId4" Type="http://schemas.openxmlformats.org/officeDocument/2006/relationships/hyperlink" Target="https://cookingfromheart.com/2017/11/03/chocolate-vanilla-cream-biscuit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article/performance-management/how-to-craft-continuous-feedback-mechanisms-16827"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www.tandfonline.com/doi/abs/10.1080/03075070600572090"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info.lse.ac.uk/staff/divisions/Eden-Centre/Resources-from-Eden/Effective-feedback" TargetMode="External"/><Relationship Id="rId5" Type="http://schemas.openxmlformats.org/officeDocument/2006/relationships/hyperlink" Target="https://en.wikipedia.org/wiki/Seven_Network"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creativecommons.org/licenses/by/3.0/" TargetMode="External"/><Relationship Id="rId4" Type="http://schemas.openxmlformats.org/officeDocument/2006/relationships/hyperlink" Target="https://simplysecure.org/blog/developers-people-to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tandfonline.com/doi/pdf/10.1080/03075070600572090?needAccess=true" TargetMode="External"/><Relationship Id="rId7" Type="http://schemas.openxmlformats.org/officeDocument/2006/relationships/hyperlink" Target="http://www.tandfonline.com/doi/pdf/10.1080/02602931003786559?needAccess=true"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jisc.ac.uk/media/documents/programmes/elearning/digiassass_eada.pdf" TargetMode="External"/><Relationship Id="rId5" Type="http://schemas.openxmlformats.org/officeDocument/2006/relationships/hyperlink" Target="http://www.webarchive.org.uk/wayback/archive/20140614115719/http:/www.jisc.ac.uk/media/documents/programmes/elearning/digiassass_eada.pdf" TargetMode="External"/><Relationship Id="rId4" Type="http://schemas.openxmlformats.org/officeDocument/2006/relationships/hyperlink" Target="http://www.jisc.ac.uk/guides/improving-student-assessme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l.a.hills@lse.ac.uk" TargetMode="External"/><Relationship Id="rId13" Type="http://schemas.openxmlformats.org/officeDocument/2006/relationships/hyperlink" Target="https://creativecommons.org/licenses/by-sa/3.0/" TargetMode="External"/><Relationship Id="rId3" Type="http://schemas.openxmlformats.org/officeDocument/2006/relationships/image" Target="../media/image5.jpeg"/><Relationship Id="rId7" Type="http://schemas.openxmlformats.org/officeDocument/2006/relationships/hyperlink" Target="../c.g.doughty@lse.ac.uk" TargetMode="Externa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s.crofton@lse.ac.uk" TargetMode="External"/><Relationship Id="rId11" Type="http://schemas.openxmlformats.org/officeDocument/2006/relationships/image" Target="../media/image2.png"/><Relationship Id="rId5" Type="http://schemas.openxmlformats.org/officeDocument/2006/relationships/hyperlink" Target="mailto:m.p.baltovic@lse.ac.uk" TargetMode="External"/><Relationship Id="rId10" Type="http://schemas.openxmlformats.org/officeDocument/2006/relationships/hyperlink" Target="../a.spiers@lse.ac.uk" TargetMode="External"/><Relationship Id="rId4" Type="http://schemas.openxmlformats.org/officeDocument/2006/relationships/hyperlink" Target="https://commons.wikimedia.org/wiki/File:LSE_main_entrance.jpg" TargetMode="External"/><Relationship Id="rId9" Type="http://schemas.openxmlformats.org/officeDocument/2006/relationships/hyperlink" Target="mailto:k.roger@lse.ac.u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eg"/><Relationship Id="rId7" Type="http://schemas.openxmlformats.org/officeDocument/2006/relationships/hyperlink" Target="mailto:Eden.digital@lse.ac.uk"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info.lse.ac.uk/staff/divisions/Eden-Centre/Departmental-Advising" TargetMode="External"/><Relationship Id="rId5" Type="http://schemas.openxmlformats.org/officeDocument/2006/relationships/hyperlink" Target="https://info.lse.ac.uk/staff/divisions/Eden-Centre/Eden-events-and-programmes/Atlas" TargetMode="External"/><Relationship Id="rId4" Type="http://schemas.openxmlformats.org/officeDocument/2006/relationships/hyperlink" Target="https://lse.atlassian.net/wiki/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Quality_Assurance_Agency_for_Higher_Education_logo.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image" Target="../media/image14.png"/><Relationship Id="rId4" Type="http://schemas.openxmlformats.org/officeDocument/2006/relationships/hyperlink" Target="https://www.flickr.com/photos/adamwilson/53839631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A427-575D-4164-BA08-EBD6214D7E62}"/>
              </a:ext>
            </a:extLst>
          </p:cNvPr>
          <p:cNvSpPr>
            <a:spLocks noGrp="1"/>
          </p:cNvSpPr>
          <p:nvPr>
            <p:ph type="title"/>
          </p:nvPr>
        </p:nvSpPr>
        <p:spPr>
          <a:xfrm>
            <a:off x="609600" y="1596096"/>
            <a:ext cx="10972800" cy="1143000"/>
          </a:xfrm>
        </p:spPr>
        <p:txBody>
          <a:bodyPr/>
          <a:lstStyle/>
          <a:p>
            <a:r>
              <a:rPr lang="en-GB"/>
              <a:t>Whilst you are waiting…</a:t>
            </a:r>
          </a:p>
        </p:txBody>
      </p:sp>
      <p:graphicFrame>
        <p:nvGraphicFramePr>
          <p:cNvPr id="5" name="Table 5">
            <a:extLst>
              <a:ext uri="{FF2B5EF4-FFF2-40B4-BE49-F238E27FC236}">
                <a16:creationId xmlns:a16="http://schemas.microsoft.com/office/drawing/2014/main" id="{9387C79A-7CB5-9E40-B5BA-BB1A8BCF7EC8}"/>
              </a:ext>
            </a:extLst>
          </p:cNvPr>
          <p:cNvGraphicFramePr>
            <a:graphicFrameLocks noGrp="1"/>
          </p:cNvGraphicFramePr>
          <p:nvPr>
            <p:extLst>
              <p:ext uri="{D42A27DB-BD31-4B8C-83A1-F6EECF244321}">
                <p14:modId xmlns:p14="http://schemas.microsoft.com/office/powerpoint/2010/main" val="2956963667"/>
              </p:ext>
            </p:extLst>
          </p:nvPr>
        </p:nvGraphicFramePr>
        <p:xfrm>
          <a:off x="696000" y="2968670"/>
          <a:ext cx="10800000" cy="3291840"/>
        </p:xfrm>
        <a:graphic>
          <a:graphicData uri="http://schemas.openxmlformats.org/drawingml/2006/table">
            <a:tbl>
              <a:tblPr>
                <a:tableStyleId>{2D5ABB26-0587-4C30-8999-92F81FD0307C}</a:tableStyleId>
              </a:tblPr>
              <a:tblGrid>
                <a:gridCol w="5400000">
                  <a:extLst>
                    <a:ext uri="{9D8B030D-6E8A-4147-A177-3AD203B41FA5}">
                      <a16:colId xmlns:a16="http://schemas.microsoft.com/office/drawing/2014/main" val="4152774080"/>
                    </a:ext>
                  </a:extLst>
                </a:gridCol>
                <a:gridCol w="5400000">
                  <a:extLst>
                    <a:ext uri="{9D8B030D-6E8A-4147-A177-3AD203B41FA5}">
                      <a16:colId xmlns:a16="http://schemas.microsoft.com/office/drawing/2014/main" val="1094110837"/>
                    </a:ext>
                  </a:extLst>
                </a:gridCol>
              </a:tblGrid>
              <a:tr h="370840">
                <a:tc>
                  <a:txBody>
                    <a:bodyPr/>
                    <a:lstStyle/>
                    <a:p>
                      <a:pPr algn="ctr"/>
                      <a:r>
                        <a:rPr lang="en-GB" sz="3600" b="1" dirty="0"/>
                        <a:t>On Moodle</a:t>
                      </a:r>
                    </a:p>
                  </a:txBody>
                  <a:tcPr marL="137160" marR="137160" marT="137160" marB="137160">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GB" sz="3600" b="1"/>
                        <a:t>In the chat</a:t>
                      </a:r>
                      <a:endParaRPr lang="en-GB" sz="3600" b="1" dirty="0"/>
                    </a:p>
                  </a:txBody>
                  <a:tcPr marL="137160" marR="137160" marT="137160" marB="13716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28763679"/>
                  </a:ext>
                </a:extLst>
              </a:tr>
              <a:tr h="370840">
                <a:tc>
                  <a:txBody>
                    <a:bodyPr/>
                    <a:lstStyle/>
                    <a:p>
                      <a:pPr algn="ctr"/>
                      <a:r>
                        <a:rPr lang="en-GB" sz="3600" dirty="0"/>
                        <a:t>Log in and go to </a:t>
                      </a:r>
                      <a:r>
                        <a:rPr lang="en-GB" sz="3600" b="0" i="0" u="none" strike="noStrike" noProof="0" dirty="0" err="1">
                          <a:latin typeface="+mn-lt"/>
                        </a:rPr>
                        <a:t>tinyurl.com</a:t>
                      </a:r>
                      <a:r>
                        <a:rPr lang="en-GB" sz="3600" b="0" i="0" u="none" strike="noStrike" noProof="0" dirty="0">
                          <a:latin typeface="+mn-lt"/>
                        </a:rPr>
                        <a:t>/LSEGTAW3</a:t>
                      </a:r>
                    </a:p>
                  </a:txBody>
                  <a:tcPr marL="137160" marR="137160" marT="137160" marB="13716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t>Introduce yourself: tell us your name and the course(s) you are/ will be teaching.</a:t>
                      </a:r>
                    </a:p>
                  </a:txBody>
                  <a:tcPr marL="137160" marR="137160" marT="137160" marB="13716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7480879"/>
                  </a:ext>
                </a:extLst>
              </a:tr>
            </a:tbl>
          </a:graphicData>
        </a:graphic>
      </p:graphicFrame>
      <p:sp>
        <p:nvSpPr>
          <p:cNvPr id="4" name="Title 1">
            <a:extLst>
              <a:ext uri="{FF2B5EF4-FFF2-40B4-BE49-F238E27FC236}">
                <a16:creationId xmlns:a16="http://schemas.microsoft.com/office/drawing/2014/main" id="{92FEA622-E674-2644-AF7F-BD5FB1721B89}"/>
              </a:ext>
            </a:extLst>
          </p:cNvPr>
          <p:cNvSpPr txBox="1">
            <a:spLocks/>
          </p:cNvSpPr>
          <p:nvPr/>
        </p:nvSpPr>
        <p:spPr bwMode="auto">
          <a:xfrm>
            <a:off x="-161925" y="336101"/>
            <a:ext cx="12192000" cy="923330"/>
          </a:xfrm>
          <a:prstGeom prst="rect">
            <a:avLst/>
          </a:prstGeom>
        </p:spPr>
        <p:txBody>
          <a:bodyPr vert="horz" wrap="square" lIns="91440" tIns="45720" rIns="91440" bIns="45720" rtlCol="0" anchor="b">
            <a:spAutoFit/>
          </a:bodyPr>
          <a:lstStyle>
            <a:lvl1pPr algn="ctr">
              <a:lnSpc>
                <a:spcPct val="90000"/>
              </a:lnSpc>
              <a:spcBef>
                <a:spcPct val="0"/>
              </a:spcBef>
              <a:buNone/>
              <a:defRPr sz="2800">
                <a:solidFill>
                  <a:srgbClr val="0070C0"/>
                </a:solidFill>
                <a:latin typeface="+mj-lt"/>
                <a:ea typeface="+mj-ea"/>
                <a:cs typeface="+mj-cs"/>
              </a:defRPr>
            </a:lvl1pPr>
          </a:lstStyle>
          <a:p>
            <a:r>
              <a:rPr lang="en-GB" sz="6000"/>
              <a:t>Being a GTA at LSE</a:t>
            </a:r>
            <a:endParaRPr lang="en-GB" sz="6000">
              <a:cs typeface="Calibri"/>
            </a:endParaRPr>
          </a:p>
        </p:txBody>
      </p:sp>
      <p:pic>
        <p:nvPicPr>
          <p:cNvPr id="3" name="Picture 2">
            <a:extLst>
              <a:ext uri="{FF2B5EF4-FFF2-40B4-BE49-F238E27FC236}">
                <a16:creationId xmlns:a16="http://schemas.microsoft.com/office/drawing/2014/main" id="{3118FB25-5FA6-4916-9AE4-8319173D0CEE}"/>
              </a:ext>
            </a:extLst>
          </p:cNvPr>
          <p:cNvPicPr>
            <a:picLocks noChangeAspect="1"/>
          </p:cNvPicPr>
          <p:nvPr/>
        </p:nvPicPr>
        <p:blipFill rotWithShape="1">
          <a:blip r:embed="rId3">
            <a:extLst>
              <a:ext uri="{28A0092B-C50C-407E-A947-70E740481C1C}">
                <a14:useLocalDpi xmlns:a14="http://schemas.microsoft.com/office/drawing/2010/main" val="0"/>
              </a:ext>
            </a:extLst>
          </a:blip>
          <a:srcRect t="274" b="274"/>
          <a:stretch/>
        </p:blipFill>
        <p:spPr>
          <a:xfrm>
            <a:off x="10224011" y="692696"/>
            <a:ext cx="1268115" cy="612394"/>
          </a:xfrm>
          <a:prstGeom prst="rect">
            <a:avLst/>
          </a:prstGeom>
        </p:spPr>
      </p:pic>
    </p:spTree>
    <p:extLst>
      <p:ext uri="{BB962C8B-B14F-4D97-AF65-F5344CB8AC3E}">
        <p14:creationId xmlns:p14="http://schemas.microsoft.com/office/powerpoint/2010/main" val="404612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E5976-EF9D-4209-98D3-FBD290A25CB8}"/>
              </a:ext>
            </a:extLst>
          </p:cNvPr>
          <p:cNvPicPr>
            <a:picLocks noChangeAspect="1"/>
          </p:cNvPicPr>
          <p:nvPr/>
        </p:nvPicPr>
        <p:blipFill rotWithShape="1">
          <a:blip r:embed="rId3"/>
          <a:srcRect l="12791" t="12431" r="12791" b="18871"/>
          <a:stretch/>
        </p:blipFill>
        <p:spPr>
          <a:xfrm>
            <a:off x="639586" y="548681"/>
            <a:ext cx="9073008" cy="4608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886DF7B7-928A-4682-9F76-E6E421CFF113}"/>
              </a:ext>
            </a:extLst>
          </p:cNvPr>
          <p:cNvSpPr txBox="1"/>
          <p:nvPr/>
        </p:nvSpPr>
        <p:spPr>
          <a:xfrm>
            <a:off x="509464" y="5616674"/>
            <a:ext cx="9500120" cy="769441"/>
          </a:xfrm>
          <a:prstGeom prst="rect">
            <a:avLst/>
          </a:prstGeom>
          <a:solidFill>
            <a:schemeClr val="accent2">
              <a:lumMod val="40000"/>
              <a:lumOff val="60000"/>
            </a:schemeClr>
          </a:solidFill>
        </p:spPr>
        <p:txBody>
          <a:bodyPr wrap="square" lIns="91440" tIns="45720" rIns="91440" bIns="45720" rtlCol="0" anchor="t">
            <a:spAutoFit/>
          </a:bodyPr>
          <a:lstStyle/>
          <a:p>
            <a:pPr algn="ctr"/>
            <a:r>
              <a:rPr lang="en-GB" sz="4400" b="1"/>
              <a:t>SELF ENROL tinyurl.com/LSEGTAW3</a:t>
            </a:r>
          </a:p>
        </p:txBody>
      </p:sp>
      <p:pic>
        <p:nvPicPr>
          <p:cNvPr id="5" name="Picture 4" descr="Icon&#10;&#10;Description automatically generated">
            <a:extLst>
              <a:ext uri="{FF2B5EF4-FFF2-40B4-BE49-F238E27FC236}">
                <a16:creationId xmlns:a16="http://schemas.microsoft.com/office/drawing/2014/main" id="{63FA70DF-CACE-4ACD-8964-41DA1BE5F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677" y="5805264"/>
            <a:ext cx="720680" cy="720680"/>
          </a:xfrm>
          <a:prstGeom prst="rect">
            <a:avLst/>
          </a:prstGeom>
        </p:spPr>
      </p:pic>
    </p:spTree>
    <p:extLst>
      <p:ext uri="{BB962C8B-B14F-4D97-AF65-F5344CB8AC3E}">
        <p14:creationId xmlns:p14="http://schemas.microsoft.com/office/powerpoint/2010/main" val="255402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60336"/>
            <a:ext cx="10972800" cy="1143000"/>
          </a:xfrm>
        </p:spPr>
        <p:txBody>
          <a:bodyPr vert="horz" lIns="91440" tIns="45720" rIns="91440" bIns="45720" rtlCol="0" anchor="ctr">
            <a:normAutofit/>
          </a:bodyPr>
          <a:lstStyle/>
          <a:p>
            <a:r>
              <a:rPr lang="en-GB"/>
              <a:t>Marking criteria and standards</a:t>
            </a:r>
          </a:p>
        </p:txBody>
      </p:sp>
      <p:graphicFrame>
        <p:nvGraphicFramePr>
          <p:cNvPr id="6" name="Rectangle 3">
            <a:extLst>
              <a:ext uri="{FF2B5EF4-FFF2-40B4-BE49-F238E27FC236}">
                <a16:creationId xmlns:a16="http://schemas.microsoft.com/office/drawing/2014/main" id="{98D0F114-B4EB-49F8-A31D-6220B535987C}"/>
              </a:ext>
            </a:extLst>
          </p:cNvPr>
          <p:cNvGraphicFramePr/>
          <p:nvPr>
            <p:extLst>
              <p:ext uri="{D42A27DB-BD31-4B8C-83A1-F6EECF244321}">
                <p14:modId xmlns:p14="http://schemas.microsoft.com/office/powerpoint/2010/main" val="3761400937"/>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10FC51E-F544-442E-89BC-6F9E79BC2E7E}"/>
              </a:ext>
            </a:extLst>
          </p:cNvPr>
          <p:cNvSpPr txBox="1"/>
          <p:nvPr/>
        </p:nvSpPr>
        <p:spPr>
          <a:xfrm>
            <a:off x="1415480" y="1600201"/>
            <a:ext cx="1067097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t>Standards based assessment</a:t>
            </a:r>
            <a:r>
              <a:rPr lang="en-GB" sz="3200"/>
              <a:t> consists of two elements:</a:t>
            </a:r>
            <a:endParaRPr lang="en-US" sz="3200"/>
          </a:p>
        </p:txBody>
      </p:sp>
      <p:sp>
        <p:nvSpPr>
          <p:cNvPr id="8" name="TextBox 7">
            <a:extLst>
              <a:ext uri="{FF2B5EF4-FFF2-40B4-BE49-F238E27FC236}">
                <a16:creationId xmlns:a16="http://schemas.microsoft.com/office/drawing/2014/main" id="{7EBEEF8F-A72B-4E1F-ADE0-9BF5C99148FE}"/>
              </a:ext>
            </a:extLst>
          </p:cNvPr>
          <p:cNvSpPr txBox="1"/>
          <p:nvPr/>
        </p:nvSpPr>
        <p:spPr>
          <a:xfrm>
            <a:off x="1055440" y="5802998"/>
            <a:ext cx="10441160" cy="646331"/>
          </a:xfrm>
          <a:prstGeom prst="rect">
            <a:avLst/>
          </a:prstGeom>
          <a:solidFill>
            <a:schemeClr val="tx2">
              <a:lumMod val="25000"/>
              <a:lumOff val="75000"/>
            </a:schemeClr>
          </a:solidFill>
        </p:spPr>
        <p:txBody>
          <a:bodyPr wrap="square" lIns="91440" tIns="45720" rIns="91440" bIns="45720" anchor="t">
            <a:spAutoFit/>
          </a:bodyPr>
          <a:lstStyle/>
          <a:p>
            <a:pPr algn="ctr">
              <a:defRPr/>
            </a:pPr>
            <a:r>
              <a:rPr lang="en-GB" altLang="en-US" sz="1800">
                <a:latin typeface="Arial"/>
                <a:ea typeface="MS PGothic"/>
                <a:cs typeface="Arial"/>
              </a:rPr>
              <a:t>The grades awarded to students reflect the level of performance (or standard) they have achieved relative to the pre-defined standards.</a:t>
            </a:r>
            <a:r>
              <a:rPr lang="en-GB" altLang="en-US">
                <a:latin typeface="Arial"/>
                <a:ea typeface="MS PGothic"/>
                <a:cs typeface="Arial"/>
              </a:rPr>
              <a:t> </a:t>
            </a:r>
            <a:endParaRPr lang="en-GB" altLang="en-US" sz="1800">
              <a:solidFill>
                <a:schemeClr val="tx1">
                  <a:lumMod val="65000"/>
                  <a:lumOff val="35000"/>
                </a:schemeClr>
              </a:solidFill>
              <a:latin typeface="Arial" charset="0"/>
              <a:ea typeface="MS PGothic" charset="0"/>
              <a:cs typeface="Arial" charset="0"/>
            </a:endParaRPr>
          </a:p>
        </p:txBody>
      </p:sp>
    </p:spTree>
    <p:extLst>
      <p:ext uri="{BB962C8B-B14F-4D97-AF65-F5344CB8AC3E}">
        <p14:creationId xmlns:p14="http://schemas.microsoft.com/office/powerpoint/2010/main" val="128947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775"/>
            <a:ext cx="10972800" cy="535531"/>
          </a:xfrm>
        </p:spPr>
        <p:txBody>
          <a:bodyPr vert="horz" lIns="91440" tIns="45720" rIns="91440" bIns="45720" rtlCol="0" anchor="b">
            <a:spAutoFit/>
          </a:bodyPr>
          <a:lstStyle/>
          <a:p>
            <a:pPr>
              <a:lnSpc>
                <a:spcPct val="90000"/>
              </a:lnSpc>
            </a:pPr>
            <a:r>
              <a:rPr lang="en-GB" sz="3200" b="1"/>
              <a:t>Marking criteria and standards - example</a:t>
            </a:r>
            <a:endParaRPr lang="en-US" sz="3200" b="1">
              <a:cs typeface="Calibri"/>
            </a:endParaRPr>
          </a:p>
        </p:txBody>
      </p:sp>
      <p:graphicFrame>
        <p:nvGraphicFramePr>
          <p:cNvPr id="5" name="Table 4">
            <a:extLst>
              <a:ext uri="{FF2B5EF4-FFF2-40B4-BE49-F238E27FC236}">
                <a16:creationId xmlns:a16="http://schemas.microsoft.com/office/drawing/2014/main" id="{9C71506C-D095-4FFE-A34D-ABD46D26B9EF}"/>
              </a:ext>
            </a:extLst>
          </p:cNvPr>
          <p:cNvGraphicFramePr>
            <a:graphicFrameLocks noGrp="1"/>
          </p:cNvGraphicFramePr>
          <p:nvPr>
            <p:extLst>
              <p:ext uri="{D42A27DB-BD31-4B8C-83A1-F6EECF244321}">
                <p14:modId xmlns:p14="http://schemas.microsoft.com/office/powerpoint/2010/main" val="1320126948"/>
              </p:ext>
            </p:extLst>
          </p:nvPr>
        </p:nvGraphicFramePr>
        <p:xfrm>
          <a:off x="361838" y="883196"/>
          <a:ext cx="11449273" cy="5585475"/>
        </p:xfrm>
        <a:graphic>
          <a:graphicData uri="http://schemas.openxmlformats.org/drawingml/2006/table">
            <a:tbl>
              <a:tblPr firstRow="1" firstCol="1" bandRow="1">
                <a:tableStyleId>{00A15C55-8517-42AA-B614-E9B94910E393}</a:tableStyleId>
              </a:tblPr>
              <a:tblGrid>
                <a:gridCol w="2940601">
                  <a:extLst>
                    <a:ext uri="{9D8B030D-6E8A-4147-A177-3AD203B41FA5}">
                      <a16:colId xmlns:a16="http://schemas.microsoft.com/office/drawing/2014/main" val="1110854261"/>
                    </a:ext>
                  </a:extLst>
                </a:gridCol>
                <a:gridCol w="2836224">
                  <a:extLst>
                    <a:ext uri="{9D8B030D-6E8A-4147-A177-3AD203B41FA5}">
                      <a16:colId xmlns:a16="http://schemas.microsoft.com/office/drawing/2014/main" val="3631209536"/>
                    </a:ext>
                  </a:extLst>
                </a:gridCol>
                <a:gridCol w="2836224">
                  <a:extLst>
                    <a:ext uri="{9D8B030D-6E8A-4147-A177-3AD203B41FA5}">
                      <a16:colId xmlns:a16="http://schemas.microsoft.com/office/drawing/2014/main" val="3165332794"/>
                    </a:ext>
                  </a:extLst>
                </a:gridCol>
                <a:gridCol w="2836224">
                  <a:extLst>
                    <a:ext uri="{9D8B030D-6E8A-4147-A177-3AD203B41FA5}">
                      <a16:colId xmlns:a16="http://schemas.microsoft.com/office/drawing/2014/main" val="4239180701"/>
                    </a:ext>
                  </a:extLst>
                </a:gridCol>
              </a:tblGrid>
              <a:tr h="480022">
                <a:tc>
                  <a:txBody>
                    <a:bodyPr/>
                    <a:lstStyle/>
                    <a:p>
                      <a:pPr>
                        <a:spcAft>
                          <a:spcPts val="0"/>
                        </a:spcAft>
                      </a:pPr>
                      <a:r>
                        <a:rPr lang="en-GB" sz="2000" b="1" cap="all" spc="60">
                          <a:solidFill>
                            <a:schemeClr val="tx1"/>
                          </a:solidFill>
                          <a:effectLst/>
                        </a:rPr>
                        <a:t>Criteria</a:t>
                      </a:r>
                    </a:p>
                  </a:txBody>
                  <a:tcPr marL="75234" marR="75234" marT="75234" marB="75234">
                    <a:solidFill>
                      <a:schemeClr val="accent3">
                        <a:lumMod val="20000"/>
                        <a:lumOff val="80000"/>
                      </a:schemeClr>
                    </a:solidFill>
                  </a:tcPr>
                </a:tc>
                <a:tc>
                  <a:txBody>
                    <a:bodyPr/>
                    <a:lstStyle/>
                    <a:p>
                      <a:pPr>
                        <a:spcAft>
                          <a:spcPts val="0"/>
                        </a:spcAft>
                      </a:pPr>
                      <a:r>
                        <a:rPr lang="en-GB" sz="2000" b="1" cap="all" spc="60">
                          <a:solidFill>
                            <a:schemeClr val="tx1"/>
                          </a:solidFill>
                          <a:effectLst/>
                        </a:rPr>
                        <a:t>Excellent</a:t>
                      </a:r>
                    </a:p>
                  </a:txBody>
                  <a:tcPr marL="75234" marR="75234" marT="75234" marB="75234">
                    <a:solidFill>
                      <a:schemeClr val="accent3">
                        <a:lumMod val="20000"/>
                        <a:lumOff val="80000"/>
                      </a:schemeClr>
                    </a:solidFill>
                  </a:tcPr>
                </a:tc>
                <a:tc>
                  <a:txBody>
                    <a:bodyPr/>
                    <a:lstStyle/>
                    <a:p>
                      <a:pPr>
                        <a:spcAft>
                          <a:spcPts val="0"/>
                        </a:spcAft>
                      </a:pPr>
                      <a:r>
                        <a:rPr lang="en-GB" sz="2000" b="1" cap="all" spc="60">
                          <a:solidFill>
                            <a:schemeClr val="tx1"/>
                          </a:solidFill>
                          <a:effectLst/>
                        </a:rPr>
                        <a:t>Pass</a:t>
                      </a:r>
                    </a:p>
                  </a:txBody>
                  <a:tcPr marL="75234" marR="75234" marT="75234" marB="75234">
                    <a:solidFill>
                      <a:schemeClr val="accent3">
                        <a:lumMod val="20000"/>
                        <a:lumOff val="80000"/>
                      </a:schemeClr>
                    </a:solidFill>
                  </a:tcPr>
                </a:tc>
                <a:tc>
                  <a:txBody>
                    <a:bodyPr/>
                    <a:lstStyle/>
                    <a:p>
                      <a:pPr>
                        <a:spcAft>
                          <a:spcPts val="0"/>
                        </a:spcAft>
                      </a:pPr>
                      <a:r>
                        <a:rPr lang="en-GB" sz="2000" b="1" cap="all" spc="60">
                          <a:solidFill>
                            <a:schemeClr val="tx1"/>
                          </a:solidFill>
                          <a:effectLst/>
                        </a:rPr>
                        <a:t>Fail</a:t>
                      </a:r>
                    </a:p>
                  </a:txBody>
                  <a:tcPr marL="75234" marR="75234" marT="75234" marB="75234">
                    <a:solidFill>
                      <a:schemeClr val="accent3">
                        <a:lumMod val="20000"/>
                        <a:lumOff val="80000"/>
                      </a:schemeClr>
                    </a:solidFill>
                  </a:tcPr>
                </a:tc>
                <a:extLst>
                  <a:ext uri="{0D108BD9-81ED-4DB2-BD59-A6C34878D82A}">
                    <a16:rowId xmlns:a16="http://schemas.microsoft.com/office/drawing/2014/main" val="3816218304"/>
                  </a:ext>
                </a:extLst>
              </a:tr>
              <a:tr h="1499060">
                <a:tc>
                  <a:txBody>
                    <a:bodyPr/>
                    <a:lstStyle/>
                    <a:p>
                      <a:pPr>
                        <a:spcAft>
                          <a:spcPts val="0"/>
                        </a:spcAft>
                      </a:pPr>
                      <a:r>
                        <a:rPr lang="en-GB" sz="1800" b="1" cap="none" spc="0">
                          <a:solidFill>
                            <a:schemeClr val="tx1"/>
                          </a:solidFill>
                          <a:effectLst/>
                        </a:rPr>
                        <a:t>Reflected critically on the specificity of your discipline in terms of particular knowledge bases, skills and disciplinary attitudes</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Good evidence of critical reflection on the specificity of discipline.</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Some evidence of critical reflection on the specificity of discipline</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No evidence of critical reflection. Primarily descriptive in approach.</a:t>
                      </a:r>
                    </a:p>
                  </a:txBody>
                  <a:tcPr marL="37617" marR="37617" marT="0" marB="50156">
                    <a:solidFill>
                      <a:schemeClr val="accent3">
                        <a:lumMod val="20000"/>
                        <a:lumOff val="80000"/>
                      </a:schemeClr>
                    </a:solidFill>
                  </a:tcPr>
                </a:tc>
                <a:extLst>
                  <a:ext uri="{0D108BD9-81ED-4DB2-BD59-A6C34878D82A}">
                    <a16:rowId xmlns:a16="http://schemas.microsoft.com/office/drawing/2014/main" val="2820655867"/>
                  </a:ext>
                </a:extLst>
              </a:tr>
              <a:tr h="1499060">
                <a:tc>
                  <a:txBody>
                    <a:bodyPr/>
                    <a:lstStyle/>
                    <a:p>
                      <a:pPr>
                        <a:spcAft>
                          <a:spcPts val="0"/>
                        </a:spcAft>
                      </a:pPr>
                      <a:r>
                        <a:rPr lang="en-GB" sz="1800" b="1" cap="none" spc="0">
                          <a:solidFill>
                            <a:schemeClr val="tx1"/>
                          </a:solidFill>
                          <a:effectLst/>
                        </a:rPr>
                        <a:t>Discussed the implications of specificity of your discipline for your approach to teaching and supporting your students’ learning</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Broad-based discussion on implications of discipline on teaching and supporting learning. </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Some discussion on implications of discipline on both teaching and supporting learning.</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Limited discussion of implications of discipline on teaching and supporting learning. </a:t>
                      </a:r>
                    </a:p>
                  </a:txBody>
                  <a:tcPr marL="37617" marR="37617" marT="0" marB="50156">
                    <a:solidFill>
                      <a:schemeClr val="accent3">
                        <a:lumMod val="20000"/>
                        <a:lumOff val="80000"/>
                      </a:schemeClr>
                    </a:solidFill>
                  </a:tcPr>
                </a:tc>
                <a:extLst>
                  <a:ext uri="{0D108BD9-81ED-4DB2-BD59-A6C34878D82A}">
                    <a16:rowId xmlns:a16="http://schemas.microsoft.com/office/drawing/2014/main" val="3098644833"/>
                  </a:ext>
                </a:extLst>
              </a:tr>
              <a:tr h="2107333">
                <a:tc>
                  <a:txBody>
                    <a:bodyPr/>
                    <a:lstStyle/>
                    <a:p>
                      <a:pPr>
                        <a:spcAft>
                          <a:spcPts val="0"/>
                        </a:spcAft>
                      </a:pPr>
                      <a:r>
                        <a:rPr lang="en-GB" sz="1800" b="1" cap="none" spc="0">
                          <a:solidFill>
                            <a:schemeClr val="tx1"/>
                          </a:solidFill>
                          <a:effectLst/>
                        </a:rPr>
                        <a:t>Drawn on appropriate educational literature on teaching within the disciplines</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Broad range of general and discipline specific literature cited, which is well integrated into reflection and discussion.</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Some general and discipline specific literature cited, enough to meet minimum requirements.  Evidence of integration into reflection and discussion.</a:t>
                      </a:r>
                    </a:p>
                  </a:txBody>
                  <a:tcPr marL="37617" marR="37617" marT="0" marB="50156">
                    <a:solidFill>
                      <a:schemeClr val="accent3">
                        <a:lumMod val="20000"/>
                        <a:lumOff val="80000"/>
                      </a:schemeClr>
                    </a:solidFill>
                  </a:tcPr>
                </a:tc>
                <a:tc>
                  <a:txBody>
                    <a:bodyPr/>
                    <a:lstStyle/>
                    <a:p>
                      <a:pPr>
                        <a:spcAft>
                          <a:spcPts val="0"/>
                        </a:spcAft>
                      </a:pPr>
                      <a:r>
                        <a:rPr lang="en-GB" sz="1800" cap="none" spc="0">
                          <a:solidFill>
                            <a:schemeClr val="tx1"/>
                          </a:solidFill>
                          <a:effectLst/>
                        </a:rPr>
                        <a:t>Amount of literature cited less than minimum requirements. Little or no integration into reflection and discussion.</a:t>
                      </a:r>
                    </a:p>
                  </a:txBody>
                  <a:tcPr marL="37617" marR="37617" marT="0" marB="50156">
                    <a:solidFill>
                      <a:schemeClr val="accent3">
                        <a:lumMod val="20000"/>
                        <a:lumOff val="80000"/>
                      </a:schemeClr>
                    </a:solidFill>
                  </a:tcPr>
                </a:tc>
                <a:extLst>
                  <a:ext uri="{0D108BD9-81ED-4DB2-BD59-A6C34878D82A}">
                    <a16:rowId xmlns:a16="http://schemas.microsoft.com/office/drawing/2014/main" val="3177251598"/>
                  </a:ext>
                </a:extLst>
              </a:tr>
            </a:tbl>
          </a:graphicData>
        </a:graphic>
      </p:graphicFrame>
    </p:spTree>
    <p:extLst>
      <p:ext uri="{BB962C8B-B14F-4D97-AF65-F5344CB8AC3E}">
        <p14:creationId xmlns:p14="http://schemas.microsoft.com/office/powerpoint/2010/main" val="82885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16F59D-C315-A147-9B85-2D275C841221}"/>
              </a:ext>
            </a:extLst>
          </p:cNvPr>
          <p:cNvSpPr txBox="1">
            <a:spLocks/>
          </p:cNvSpPr>
          <p:nvPr/>
        </p:nvSpPr>
        <p:spPr bwMode="auto">
          <a:xfrm>
            <a:off x="263352" y="253925"/>
            <a:ext cx="10166920" cy="1143000"/>
          </a:xfrm>
          <a:prstGeom prst="rect">
            <a:avLst/>
          </a:prstGeom>
        </p:spPr>
        <p:txBody>
          <a:bodyPr vert="horz" lIns="91440" tIns="45720" rIns="91440" bIns="45720" rtlCol="0" anchor="ctr">
            <a:normAutofit/>
          </a:bodyPr>
          <a:lstStyle>
            <a:lvl1pPr algn="ctr">
              <a:lnSpc>
                <a:spcPct val="90000"/>
              </a:lnSpc>
              <a:spcBef>
                <a:spcPct val="0"/>
              </a:spcBef>
              <a:buNone/>
              <a:defRPr sz="2800">
                <a:solidFill>
                  <a:srgbClr val="0070C0"/>
                </a:solidFill>
                <a:latin typeface="+mj-lt"/>
                <a:ea typeface="+mj-ea"/>
                <a:cs typeface="+mj-cs"/>
              </a:defRPr>
            </a:lvl1pPr>
          </a:lstStyle>
          <a:p>
            <a:pPr>
              <a:spcAft>
                <a:spcPts val="600"/>
              </a:spcAft>
            </a:pPr>
            <a:r>
              <a:rPr lang="en-GB" sz="4000">
                <a:solidFill>
                  <a:schemeClr val="tx1"/>
                </a:solidFill>
              </a:rPr>
              <a:t>Activity: The Great British Biscuit Bake-Off (2)</a:t>
            </a:r>
          </a:p>
        </p:txBody>
      </p:sp>
      <p:sp>
        <p:nvSpPr>
          <p:cNvPr id="8195" name="Rectangle 3"/>
          <p:cNvSpPr>
            <a:spLocks noGrp="1" noChangeArrowheads="1"/>
          </p:cNvSpPr>
          <p:nvPr>
            <p:ph sz="half" idx="1"/>
          </p:nvPr>
        </p:nvSpPr>
        <p:spPr>
          <a:xfrm>
            <a:off x="609600" y="1421191"/>
            <a:ext cx="5384800" cy="4704974"/>
          </a:xfrm>
          <a:solidFill>
            <a:srgbClr val="F7F7F7"/>
          </a:solidFill>
        </p:spPr>
        <p:txBody>
          <a:bodyPr vert="horz" lIns="91440" tIns="45720" rIns="91440" bIns="45720" rtlCol="0" anchor="t">
            <a:normAutofit lnSpcReduction="10000"/>
          </a:bodyPr>
          <a:lstStyle/>
          <a:p>
            <a:pPr marL="0" indent="0">
              <a:lnSpc>
                <a:spcPct val="90000"/>
              </a:lnSpc>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In your group, reach a consensus on what a</a:t>
            </a:r>
            <a:r>
              <a:rPr lang="en-GB" altLang="en-US" b="1"/>
              <a:t> good biscuit </a:t>
            </a:r>
            <a:r>
              <a:rPr lang="en-GB" altLang="en-US"/>
              <a:t>is. With this in mind:</a:t>
            </a:r>
            <a:endParaRPr lang="en-GB" altLang="en-US">
              <a:cs typeface="Calibri"/>
            </a:endParaRP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Identify </a:t>
            </a:r>
            <a:r>
              <a:rPr lang="en-GB" altLang="en-US" b="1"/>
              <a:t>three criteria</a:t>
            </a:r>
            <a:r>
              <a:rPr lang="en-GB" altLang="en-US"/>
              <a:t> for your biscuits</a:t>
            </a:r>
            <a:endParaRPr lang="en-GB" altLang="en-US">
              <a:cs typeface="Calibri"/>
            </a:endParaRP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Identify </a:t>
            </a:r>
            <a:r>
              <a:rPr lang="en-GB" altLang="en-US" b="1"/>
              <a:t>three standards</a:t>
            </a:r>
            <a:r>
              <a:rPr lang="en-GB" altLang="en-US"/>
              <a:t> for each of the criteria: outstanding biscuits, good biscuits and poor biscuits. </a:t>
            </a:r>
            <a:endParaRPr lang="en-GB" altLang="en-US">
              <a:cs typeface="Calibri"/>
            </a:endParaRPr>
          </a:p>
          <a:p>
            <a:pPr marL="514350" indent="-514350">
              <a:lnSpc>
                <a:spcPct val="90000"/>
              </a:lnSpc>
              <a:buClr>
                <a:srgbClr val="0070C0"/>
              </a:buClr>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Complete the Standard Based Assessment Criteria Board on Moodle.</a:t>
            </a:r>
            <a:endParaRPr lang="en-GB" altLang="en-US">
              <a:cs typeface="Calibri"/>
            </a:endParaRPr>
          </a:p>
        </p:txBody>
      </p:sp>
      <p:pic>
        <p:nvPicPr>
          <p:cNvPr id="3" name="Picture 2" descr="A picture containing food, plate, indoor, breakfast&#10;&#10;Description automatically generated">
            <a:extLst>
              <a:ext uri="{FF2B5EF4-FFF2-40B4-BE49-F238E27FC236}">
                <a16:creationId xmlns:a16="http://schemas.microsoft.com/office/drawing/2014/main" id="{35288223-839E-42EC-A1F8-7F0CA04279C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524" r="1" b="17372"/>
          <a:stretch/>
        </p:blipFill>
        <p:spPr>
          <a:xfrm>
            <a:off x="6209029" y="1421190"/>
            <a:ext cx="5384800" cy="4704974"/>
          </a:xfrm>
          <a:prstGeom prst="rect">
            <a:avLst/>
          </a:prstGeom>
          <a:noFill/>
        </p:spPr>
      </p:pic>
      <p:pic>
        <p:nvPicPr>
          <p:cNvPr id="6" name="Picture 5" descr="Icon&#10;&#10;Description automatically generated">
            <a:extLst>
              <a:ext uri="{FF2B5EF4-FFF2-40B4-BE49-F238E27FC236}">
                <a16:creationId xmlns:a16="http://schemas.microsoft.com/office/drawing/2014/main" id="{FAD4EAD8-8938-4768-A3D0-FE54C213F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2060" y="5971418"/>
            <a:ext cx="720680" cy="720680"/>
          </a:xfrm>
          <a:prstGeom prst="rect">
            <a:avLst/>
          </a:prstGeom>
        </p:spPr>
      </p:pic>
      <p:sp>
        <p:nvSpPr>
          <p:cNvPr id="7" name="TextBox 6">
            <a:extLst>
              <a:ext uri="{FF2B5EF4-FFF2-40B4-BE49-F238E27FC236}">
                <a16:creationId xmlns:a16="http://schemas.microsoft.com/office/drawing/2014/main" id="{AEF005B9-F937-4DEA-992B-15BE14A2727A}"/>
              </a:ext>
            </a:extLst>
          </p:cNvPr>
          <p:cNvSpPr txBox="1"/>
          <p:nvPr/>
        </p:nvSpPr>
        <p:spPr>
          <a:xfrm>
            <a:off x="9123073" y="5714161"/>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cookingfromheart.com/2017/11/03/chocolate-vanilla-cream-biscuit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84816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E3DC3F57-5E44-1141-9A58-88334F5ABBD3}"/>
              </a:ext>
            </a:extLst>
          </p:cNvPr>
          <p:cNvSpPr txBox="1">
            <a:spLocks noChangeArrowheads="1"/>
          </p:cNvSpPr>
          <p:nvPr/>
        </p:nvSpPr>
        <p:spPr>
          <a:xfrm>
            <a:off x="-312712" y="374651"/>
            <a:ext cx="10972800" cy="1143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600"/>
              </a:spcAft>
              <a:buNone/>
              <a:defRPr/>
            </a:pPr>
            <a:r>
              <a:rPr lang="en-US" altLang="en-US" sz="4400">
                <a:latin typeface="+mj-lt"/>
                <a:ea typeface="+mj-ea"/>
                <a:cs typeface="+mj-cs"/>
              </a:rPr>
              <a:t>What are the purposes of feedback?</a:t>
            </a:r>
          </a:p>
        </p:txBody>
      </p:sp>
      <p:pic>
        <p:nvPicPr>
          <p:cNvPr id="3" name="Picture 2">
            <a:extLst>
              <a:ext uri="{FF2B5EF4-FFF2-40B4-BE49-F238E27FC236}">
                <a16:creationId xmlns:a16="http://schemas.microsoft.com/office/drawing/2014/main" id="{B3F614ED-D791-4B79-A71A-C2FC0458AB7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335" b="13336"/>
          <a:stretch/>
        </p:blipFill>
        <p:spPr>
          <a:xfrm>
            <a:off x="609600" y="1600201"/>
            <a:ext cx="10972800" cy="4525963"/>
          </a:xfrm>
          <a:prstGeom prst="rect">
            <a:avLst/>
          </a:prstGeom>
          <a:noFill/>
        </p:spPr>
      </p:pic>
      <p:sp>
        <p:nvSpPr>
          <p:cNvPr id="13" name="Title 1">
            <a:extLst>
              <a:ext uri="{FF2B5EF4-FFF2-40B4-BE49-F238E27FC236}">
                <a16:creationId xmlns:a16="http://schemas.microsoft.com/office/drawing/2014/main" id="{7F738C5D-AC0D-3842-9B88-4B714C2D7171}"/>
              </a:ext>
            </a:extLst>
          </p:cNvPr>
          <p:cNvSpPr txBox="1">
            <a:spLocks/>
          </p:cNvSpPr>
          <p:nvPr/>
        </p:nvSpPr>
        <p:spPr bwMode="auto">
          <a:xfrm>
            <a:off x="609601" y="1435101"/>
            <a:ext cx="4011084" cy="4691063"/>
          </a:xfrm>
          <a:prstGeom prst="rect">
            <a:avLst/>
          </a:prstGeom>
        </p:spPr>
        <p:txBody>
          <a:bodyPr vert="horz" lIns="91440" tIns="45720" rIns="91440" bIns="45720" rtlCol="0">
            <a:normAutofit/>
          </a:bodyPr>
          <a:lstStyle>
            <a:lvl1pPr algn="ctr">
              <a:lnSpc>
                <a:spcPct val="90000"/>
              </a:lnSpc>
              <a:spcBef>
                <a:spcPct val="0"/>
              </a:spcBef>
              <a:buNone/>
              <a:defRPr sz="2800">
                <a:solidFill>
                  <a:srgbClr val="0070C0"/>
                </a:solidFill>
                <a:latin typeface="+mj-lt"/>
                <a:ea typeface="+mj-ea"/>
                <a:cs typeface="+mj-cs"/>
              </a:defRPr>
            </a:lvl1pPr>
          </a:lstStyle>
          <a:p>
            <a:pPr algn="l">
              <a:spcBef>
                <a:spcPct val="20000"/>
              </a:spcBef>
              <a:spcAft>
                <a:spcPts val="600"/>
              </a:spcAft>
            </a:pPr>
            <a:endParaRPr lang="en-US" sz="1400" b="1" kern="1200">
              <a:solidFill>
                <a:schemeClr val="tx1"/>
              </a:solidFill>
              <a:latin typeface="+mn-lt"/>
              <a:ea typeface="+mn-ea"/>
              <a:cs typeface="+mn-cs"/>
            </a:endParaRPr>
          </a:p>
        </p:txBody>
      </p:sp>
      <p:sp>
        <p:nvSpPr>
          <p:cNvPr id="4" name="TextBox 3">
            <a:extLst>
              <a:ext uri="{FF2B5EF4-FFF2-40B4-BE49-F238E27FC236}">
                <a16:creationId xmlns:a16="http://schemas.microsoft.com/office/drawing/2014/main" id="{D620F906-0D04-4DF9-AEF1-0ACA4CEF7110}"/>
              </a:ext>
            </a:extLst>
          </p:cNvPr>
          <p:cNvSpPr txBox="1"/>
          <p:nvPr/>
        </p:nvSpPr>
        <p:spPr>
          <a:xfrm>
            <a:off x="9142309" y="5926109"/>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www.peoplematters.in/article/performance-management/how-to-craft-continuous-feedback-mechanisms-16827">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52041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a:extLst>
              <a:ext uri="{FF2B5EF4-FFF2-40B4-BE49-F238E27FC236}">
                <a16:creationId xmlns:a16="http://schemas.microsoft.com/office/drawing/2014/main" id="{90CF2379-92BD-4F43-9696-D76FC21EDF3E}"/>
              </a:ext>
            </a:extLst>
          </p:cNvPr>
          <p:cNvSpPr>
            <a:spLocks noGrp="1"/>
          </p:cNvSpPr>
          <p:nvPr>
            <p:ph type="title"/>
          </p:nvPr>
        </p:nvSpPr>
        <p:spPr>
          <a:xfrm>
            <a:off x="590195" y="332656"/>
            <a:ext cx="9601200" cy="1143000"/>
          </a:xfrm>
        </p:spPr>
        <p:txBody>
          <a:bodyPr>
            <a:normAutofit fontScale="90000"/>
          </a:bodyPr>
          <a:lstStyle/>
          <a:p>
            <a:r>
              <a:rPr lang="en-GB"/>
              <a:t>Seven principles of good feedback practice</a:t>
            </a:r>
            <a:endParaRPr lang="en-US"/>
          </a:p>
        </p:txBody>
      </p:sp>
      <p:sp>
        <p:nvSpPr>
          <p:cNvPr id="11267" name="Rectangle 3"/>
          <p:cNvSpPr>
            <a:spLocks noGrp="1" noChangeArrowheads="1"/>
          </p:cNvSpPr>
          <p:nvPr>
            <p:ph sz="half" idx="1"/>
          </p:nvPr>
        </p:nvSpPr>
        <p:spPr>
          <a:xfrm>
            <a:off x="590195" y="2008384"/>
            <a:ext cx="5918448" cy="4442380"/>
          </a:xfrm>
          <a:solidFill>
            <a:schemeClr val="bg1">
              <a:lumMod val="85000"/>
            </a:schemeClr>
          </a:solidFill>
        </p:spPr>
        <p:txBody>
          <a:bodyPr>
            <a:normAutofit/>
          </a:bodyPr>
          <a:lstStyle/>
          <a:p>
            <a:pPr marL="357188" indent="-357188">
              <a:lnSpc>
                <a:spcPct val="90000"/>
              </a:lnSpc>
              <a:buFont typeface="+mj-lt"/>
              <a:buAutoNum type="arabicPeriod"/>
              <a:defRPr/>
            </a:pPr>
            <a:r>
              <a:rPr lang="en-GB" altLang="en-US" sz="1800"/>
              <a:t>Helps clarify what good performance is (goals, criteria, expected standards)</a:t>
            </a:r>
          </a:p>
          <a:p>
            <a:pPr marL="357188" indent="-357188">
              <a:lnSpc>
                <a:spcPct val="90000"/>
              </a:lnSpc>
              <a:buFont typeface="+mj-lt"/>
              <a:buAutoNum type="arabicPeriod"/>
              <a:defRPr/>
            </a:pPr>
            <a:r>
              <a:rPr lang="en-GB" altLang="en-US" sz="1800"/>
              <a:t>Facilitates the development of self-assessment (reflection) in learning</a:t>
            </a:r>
          </a:p>
          <a:p>
            <a:pPr marL="357188" indent="-357188">
              <a:lnSpc>
                <a:spcPct val="90000"/>
              </a:lnSpc>
              <a:buFont typeface="+mj-lt"/>
              <a:buAutoNum type="arabicPeriod"/>
              <a:defRPr/>
            </a:pPr>
            <a:r>
              <a:rPr lang="en-GB" altLang="en-US" sz="1800"/>
              <a:t>Delivers high quality information to students about their learning</a:t>
            </a:r>
          </a:p>
          <a:p>
            <a:pPr marL="357188" indent="-357188">
              <a:lnSpc>
                <a:spcPct val="90000"/>
              </a:lnSpc>
              <a:buFont typeface="+mj-lt"/>
              <a:buAutoNum type="arabicPeriod"/>
              <a:defRPr/>
            </a:pPr>
            <a:r>
              <a:rPr lang="en-GB" altLang="en-US" sz="1800"/>
              <a:t>Encourages teacher and peer dialogue around learning</a:t>
            </a:r>
          </a:p>
          <a:p>
            <a:pPr marL="357188" indent="-357188">
              <a:lnSpc>
                <a:spcPct val="90000"/>
              </a:lnSpc>
              <a:buFont typeface="+mj-lt"/>
              <a:buAutoNum type="arabicPeriod"/>
              <a:defRPr/>
            </a:pPr>
            <a:r>
              <a:rPr lang="en-GB" altLang="en-US" sz="1800"/>
              <a:t>Encourages positive motivational beliefs and self-esteem</a:t>
            </a:r>
          </a:p>
          <a:p>
            <a:pPr marL="357188" indent="-357188">
              <a:lnSpc>
                <a:spcPct val="90000"/>
              </a:lnSpc>
              <a:buFont typeface="+mj-lt"/>
              <a:buAutoNum type="arabicPeriod"/>
              <a:defRPr/>
            </a:pPr>
            <a:r>
              <a:rPr lang="en-GB" altLang="en-US" sz="1800"/>
              <a:t>Provides opportunities to close the gap between current and desired performance</a:t>
            </a:r>
          </a:p>
          <a:p>
            <a:pPr marL="357188" indent="-357188">
              <a:lnSpc>
                <a:spcPct val="90000"/>
              </a:lnSpc>
              <a:buFont typeface="+mj-lt"/>
              <a:buAutoNum type="arabicPeriod"/>
              <a:defRPr/>
            </a:pPr>
            <a:r>
              <a:rPr lang="en-GB" altLang="en-US" sz="1800"/>
              <a:t>Provides information to teachers that can be used to help shape teaching</a:t>
            </a:r>
          </a:p>
          <a:p>
            <a:pPr marL="0" indent="0">
              <a:lnSpc>
                <a:spcPct val="90000"/>
              </a:lnSpc>
              <a:buNone/>
              <a:defRPr/>
            </a:pPr>
            <a:r>
              <a:rPr lang="en-GB" altLang="en-US" sz="1800"/>
              <a:t>Source: </a:t>
            </a:r>
            <a:r>
              <a:rPr lang="en-GB" sz="1800">
                <a:hlinkClick r:id="rId3"/>
              </a:rPr>
              <a:t>(Nicol and McFarlane-Dick, 2006)</a:t>
            </a:r>
            <a:endParaRPr lang="en-GB" altLang="en-US" sz="1800"/>
          </a:p>
        </p:txBody>
      </p:sp>
      <p:pic>
        <p:nvPicPr>
          <p:cNvPr id="3" name="Picture 2">
            <a:extLst>
              <a:ext uri="{FF2B5EF4-FFF2-40B4-BE49-F238E27FC236}">
                <a16:creationId xmlns:a16="http://schemas.microsoft.com/office/drawing/2014/main" id="{4A2CC031-EC46-46EF-9928-AF82ED994C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23195" y="1600201"/>
            <a:ext cx="4333609" cy="4525963"/>
          </a:xfrm>
          <a:prstGeom prst="rect">
            <a:avLst/>
          </a:prstGeom>
          <a:noFill/>
        </p:spPr>
      </p:pic>
      <p:sp>
        <p:nvSpPr>
          <p:cNvPr id="11266" name="Rectangle 2"/>
          <p:cNvSpPr>
            <a:spLocks noGrp="1" noChangeArrowheads="1"/>
          </p:cNvSpPr>
          <p:nvPr>
            <p:ph type="title" idx="4294967295"/>
          </p:nvPr>
        </p:nvSpPr>
        <p:spPr>
          <a:xfrm>
            <a:off x="1981200" y="-1186803"/>
            <a:ext cx="8229600" cy="534988"/>
          </a:xfrm>
        </p:spPr>
        <p:txBody>
          <a:bodyPr vert="horz" lIns="91440" tIns="45720" rIns="91440" bIns="45720" rtlCol="0" anchor="b">
            <a:spAutoFit/>
          </a:bodyPr>
          <a:lstStyle/>
          <a:p>
            <a:pPr>
              <a:lnSpc>
                <a:spcPct val="90000"/>
              </a:lnSpc>
            </a:pPr>
            <a:endParaRPr lang="en-GB" altLang="en-US" sz="3200">
              <a:solidFill>
                <a:srgbClr val="0070C0"/>
              </a:solidFill>
            </a:endParaRPr>
          </a:p>
        </p:txBody>
      </p:sp>
      <p:sp>
        <p:nvSpPr>
          <p:cNvPr id="5" name="Rectangle 3"/>
          <p:cNvSpPr txBox="1">
            <a:spLocks noChangeArrowheads="1"/>
          </p:cNvSpPr>
          <p:nvPr/>
        </p:nvSpPr>
        <p:spPr>
          <a:xfrm>
            <a:off x="-2184920" y="5668740"/>
            <a:ext cx="9144000" cy="257369"/>
          </a:xfrm>
          <a:prstGeom prst="rect">
            <a:avLst/>
          </a:prstGeom>
        </p:spPr>
        <p:txBody>
          <a:bodyPr vert="horz" wrap="square" lIns="36000" tIns="36000" rIns="36000" bIns="3600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200">
                <a:solidFill>
                  <a:schemeClr val="bg1">
                    <a:lumMod val="50000"/>
                  </a:schemeClr>
                </a:solidFill>
                <a:latin typeface="Arial" charset="0"/>
                <a:ea typeface="MS PGothic" charset="0"/>
              </a:rPr>
              <a:t>Further reading: </a:t>
            </a:r>
            <a:r>
              <a:rPr lang="en-GB" sz="1200">
                <a:solidFill>
                  <a:schemeClr val="bg1">
                    <a:lumMod val="50000"/>
                  </a:schemeClr>
                </a:solidFill>
                <a:latin typeface="Arial" charset="0"/>
                <a:ea typeface="MS PGothic" charset="0"/>
                <a:hlinkClick r:id="rId6"/>
              </a:rPr>
              <a:t>Effective feedback Eden resource</a:t>
            </a:r>
            <a:r>
              <a:rPr lang="en-GB" sz="1200">
                <a:solidFill>
                  <a:schemeClr val="bg1">
                    <a:lumMod val="50000"/>
                  </a:schemeClr>
                </a:solidFill>
                <a:latin typeface="Arial" charset="0"/>
                <a:ea typeface="MS PGothic" charset="0"/>
              </a:rPr>
              <a:t>.</a:t>
            </a:r>
          </a:p>
        </p:txBody>
      </p:sp>
      <p:sp>
        <p:nvSpPr>
          <p:cNvPr id="4" name="TextBox 3">
            <a:extLst>
              <a:ext uri="{FF2B5EF4-FFF2-40B4-BE49-F238E27FC236}">
                <a16:creationId xmlns:a16="http://schemas.microsoft.com/office/drawing/2014/main" id="{8F2EC183-A623-4D2D-AD1D-31B3396640B2}"/>
              </a:ext>
              <a:ext uri="{C183D7F6-B498-43B3-948B-1728B52AA6E4}">
                <adec:decorative xmlns:adec="http://schemas.microsoft.com/office/drawing/2017/decorative" val="1"/>
              </a:ext>
            </a:extLst>
          </p:cNvPr>
          <p:cNvSpPr txBox="1"/>
          <p:nvPr/>
        </p:nvSpPr>
        <p:spPr>
          <a:xfrm>
            <a:off x="7392144" y="625070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en.wikipedia.org/wiki/Seven_Networ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11897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55B641-3742-4488-AB9C-CE1C6E4CAB4F}"/>
              </a:ext>
            </a:extLst>
          </p:cNvPr>
          <p:cNvSpPr>
            <a:spLocks noGrp="1"/>
          </p:cNvSpPr>
          <p:nvPr>
            <p:ph type="title"/>
          </p:nvPr>
        </p:nvSpPr>
        <p:spPr>
          <a:xfrm>
            <a:off x="609600" y="274638"/>
            <a:ext cx="10972800" cy="1143000"/>
          </a:xfrm>
        </p:spPr>
        <p:txBody>
          <a:bodyPr/>
          <a:lstStyle/>
          <a:p>
            <a:endParaRPr lang="en-US"/>
          </a:p>
        </p:txBody>
      </p:sp>
      <p:pic>
        <p:nvPicPr>
          <p:cNvPr id="4" name="Picture 3">
            <a:extLst>
              <a:ext uri="{FF2B5EF4-FFF2-40B4-BE49-F238E27FC236}">
                <a16:creationId xmlns:a16="http://schemas.microsoft.com/office/drawing/2014/main" id="{133849AF-BCDC-413A-949A-E1D7BC66612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380" b="22057"/>
          <a:stretch/>
        </p:blipFill>
        <p:spPr>
          <a:xfrm>
            <a:off x="609600" y="1600201"/>
            <a:ext cx="10972800" cy="4525963"/>
          </a:xfrm>
          <a:prstGeom prst="rect">
            <a:avLst/>
          </a:prstGeom>
          <a:noFill/>
        </p:spPr>
      </p:pic>
      <p:sp>
        <p:nvSpPr>
          <p:cNvPr id="5" name="TextBox 4">
            <a:extLst>
              <a:ext uri="{FF2B5EF4-FFF2-40B4-BE49-F238E27FC236}">
                <a16:creationId xmlns:a16="http://schemas.microsoft.com/office/drawing/2014/main" id="{B05ADBC6-5D1A-41BD-978E-56C13569CC88}"/>
              </a:ext>
            </a:extLst>
          </p:cNvPr>
          <p:cNvSpPr txBox="1"/>
          <p:nvPr/>
        </p:nvSpPr>
        <p:spPr>
          <a:xfrm>
            <a:off x="9395584" y="5926109"/>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simplysecure.org/blog/developers-people-too">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pic>
        <p:nvPicPr>
          <p:cNvPr id="6" name="Picture 5">
            <a:extLst>
              <a:ext uri="{FF2B5EF4-FFF2-40B4-BE49-F238E27FC236}">
                <a16:creationId xmlns:a16="http://schemas.microsoft.com/office/drawing/2014/main" id="{63101789-97A6-4617-AFBE-C9A835104EED}"/>
              </a:ext>
            </a:extLst>
          </p:cNvPr>
          <p:cNvPicPr>
            <a:picLocks noChangeAspect="1"/>
          </p:cNvPicPr>
          <p:nvPr/>
        </p:nvPicPr>
        <p:blipFill>
          <a:blip r:embed="rId6"/>
          <a:stretch>
            <a:fillRect/>
          </a:stretch>
        </p:blipFill>
        <p:spPr>
          <a:xfrm>
            <a:off x="-775" y="1"/>
            <a:ext cx="2554941" cy="2492896"/>
          </a:xfrm>
          <a:prstGeom prst="rect">
            <a:avLst/>
          </a:prstGeom>
        </p:spPr>
      </p:pic>
    </p:spTree>
    <p:extLst>
      <p:ext uri="{BB962C8B-B14F-4D97-AF65-F5344CB8AC3E}">
        <p14:creationId xmlns:p14="http://schemas.microsoft.com/office/powerpoint/2010/main" val="186380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5D32CD07-6219-4FF3-8E27-29A60D2B567F}"/>
              </a:ext>
            </a:extLst>
          </p:cNvPr>
          <p:cNvSpPr>
            <a:spLocks noGrp="1"/>
          </p:cNvSpPr>
          <p:nvPr>
            <p:ph type="title"/>
          </p:nvPr>
        </p:nvSpPr>
        <p:spPr>
          <a:xfrm>
            <a:off x="0" y="452233"/>
            <a:ext cx="10972800" cy="1143000"/>
          </a:xfrm>
        </p:spPr>
        <p:txBody>
          <a:bodyPr>
            <a:normAutofit fontScale="90000"/>
          </a:bodyPr>
          <a:lstStyle/>
          <a:p>
            <a:pPr>
              <a:spcAft>
                <a:spcPts val="600"/>
              </a:spcAft>
            </a:pPr>
            <a:r>
              <a:rPr lang="en-GB" sz="4400"/>
              <a:t>Activity:</a:t>
            </a:r>
            <a:r>
              <a:rPr lang="en-GB"/>
              <a:t> </a:t>
            </a:r>
            <a:r>
              <a:rPr lang="en-GB" sz="4400"/>
              <a:t> The Great British Biscuit </a:t>
            </a:r>
            <a:br>
              <a:rPr lang="en-GB" sz="4400"/>
            </a:br>
            <a:r>
              <a:rPr lang="en-GB" sz="4400"/>
              <a:t>Bake-Off</a:t>
            </a:r>
            <a:r>
              <a:rPr lang="en-GB"/>
              <a:t> (3)</a:t>
            </a:r>
            <a:br>
              <a:rPr lang="en-GB" sz="4400"/>
            </a:br>
            <a:endParaRPr lang="en-US"/>
          </a:p>
        </p:txBody>
      </p:sp>
      <p:sp>
        <p:nvSpPr>
          <p:cNvPr id="8195" name="Rectangle 3"/>
          <p:cNvSpPr>
            <a:spLocks noGrp="1" noChangeArrowheads="1"/>
          </p:cNvSpPr>
          <p:nvPr>
            <p:ph sz="half" idx="2"/>
          </p:nvPr>
        </p:nvSpPr>
        <p:spPr>
          <a:xfrm>
            <a:off x="609599" y="2301899"/>
            <a:ext cx="6214264" cy="3951288"/>
          </a:xfrm>
          <a:solidFill>
            <a:schemeClr val="bg1">
              <a:lumMod val="85000"/>
            </a:schemeClr>
          </a:solidFill>
        </p:spPr>
        <p:txBody>
          <a:bodyPr vert="horz" lIns="91440" tIns="45720" rIns="91440" bIns="45720" rtlCol="0">
            <a:normAutofit/>
          </a:bodyPr>
          <a:lstStyle/>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t>Use the criteria and standards identified by your group to assess the definition and pictures of 'good biscuits' submitted as part of the biscuit assignment paper</a:t>
            </a: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t>Allocate one submission to each 'judge' in the group so that you each have access to someone else's submission</a:t>
            </a: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t>How far do the definition and selected pictures relate to your criteria?</a:t>
            </a: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t>In Moodle, provide some feedback (50-100 words) to your selected peer on the extent to which their submission meets the criteria identified</a:t>
            </a:r>
          </a:p>
        </p:txBody>
      </p:sp>
      <p:sp>
        <p:nvSpPr>
          <p:cNvPr id="7" name="TextBox 6">
            <a:extLst>
              <a:ext uri="{FF2B5EF4-FFF2-40B4-BE49-F238E27FC236}">
                <a16:creationId xmlns:a16="http://schemas.microsoft.com/office/drawing/2014/main" id="{20A9A362-F4CC-4497-BEC4-75908082DDBE}"/>
              </a:ext>
            </a:extLst>
          </p:cNvPr>
          <p:cNvSpPr txBox="1"/>
          <p:nvPr/>
        </p:nvSpPr>
        <p:spPr>
          <a:xfrm>
            <a:off x="614001" y="1457335"/>
            <a:ext cx="10968400" cy="639762"/>
          </a:xfrm>
          <a:prstGeom prst="rect">
            <a:avLst/>
          </a:prstGeom>
          <a:solidFill>
            <a:schemeClr val="accent3">
              <a:lumMod val="20000"/>
              <a:lumOff val="80000"/>
            </a:schemeClr>
          </a:solidFill>
        </p:spPr>
        <p:txBody>
          <a:bodyPr vert="horz" lIns="91440" tIns="45720" rIns="91440" bIns="45720" rtlCol="0" anchor="b">
            <a:normAutofit fontScale="92500" lnSpcReduction="10000"/>
          </a:bodyPr>
          <a:lstStyle/>
          <a:p>
            <a:pPr>
              <a:lnSpc>
                <a:spcPct val="90000"/>
              </a:lnSpc>
              <a:spcBef>
                <a:spcPct val="20000"/>
              </a:spcBef>
              <a:buClr>
                <a:srgbClr val="0070C0"/>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kern="1200">
                <a:latin typeface="+mn-lt"/>
                <a:ea typeface="+mn-ea"/>
                <a:cs typeface="+mn-cs"/>
              </a:rPr>
              <a:t>As judges, your task is now to mark the biscuit assignment  and provide feedback to the competitors</a:t>
            </a:r>
          </a:p>
        </p:txBody>
      </p:sp>
      <p:pic>
        <p:nvPicPr>
          <p:cNvPr id="9" name="Picture 8" descr="Chocolate sandwich biscuits, round, placed in a row">
            <a:extLst>
              <a:ext uri="{FF2B5EF4-FFF2-40B4-BE49-F238E27FC236}">
                <a16:creationId xmlns:a16="http://schemas.microsoft.com/office/drawing/2014/main" id="{9015FE6B-7818-478C-BB64-A569F5D24F10}"/>
              </a:ext>
            </a:extLst>
          </p:cNvPr>
          <p:cNvPicPr>
            <a:picLocks noChangeAspect="1"/>
          </p:cNvPicPr>
          <p:nvPr/>
        </p:nvPicPr>
        <p:blipFill rotWithShape="1">
          <a:blip r:embed="rId3">
            <a:extLst>
              <a:ext uri="{28A0092B-C50C-407E-A947-70E740481C1C}">
                <a14:useLocalDpi xmlns:a14="http://schemas.microsoft.com/office/drawing/2010/main" val="0"/>
              </a:ext>
            </a:extLst>
          </a:blip>
          <a:srcRect l="5342" r="4984" b="1"/>
          <a:stretch/>
        </p:blipFill>
        <p:spPr>
          <a:xfrm>
            <a:off x="7032104" y="2301899"/>
            <a:ext cx="4550297" cy="3944108"/>
          </a:xfrm>
          <a:prstGeom prst="rect">
            <a:avLst/>
          </a:prstGeom>
          <a:noFill/>
        </p:spPr>
      </p:pic>
      <p:pic>
        <p:nvPicPr>
          <p:cNvPr id="4" name="Picture 3" descr="Icon&#10;&#10;Description automatically generated">
            <a:extLst>
              <a:ext uri="{FF2B5EF4-FFF2-40B4-BE49-F238E27FC236}">
                <a16:creationId xmlns:a16="http://schemas.microsoft.com/office/drawing/2014/main" id="{95CA427B-6B09-4AE3-A8B9-9DB5350AC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5192" y="5945462"/>
            <a:ext cx="615450" cy="615450"/>
          </a:xfrm>
          <a:prstGeom prst="rect">
            <a:avLst/>
          </a:prstGeom>
        </p:spPr>
      </p:pic>
      <p:sp>
        <p:nvSpPr>
          <p:cNvPr id="8" name="Title 1">
            <a:extLst>
              <a:ext uri="{FF2B5EF4-FFF2-40B4-BE49-F238E27FC236}">
                <a16:creationId xmlns:a16="http://schemas.microsoft.com/office/drawing/2014/main" id="{15E0E16E-1C07-49DF-A7A5-B51A0C4EADAF}"/>
              </a:ext>
            </a:extLst>
          </p:cNvPr>
          <p:cNvSpPr txBox="1">
            <a:spLocks/>
          </p:cNvSpPr>
          <p:nvPr/>
        </p:nvSpPr>
        <p:spPr bwMode="auto">
          <a:xfrm>
            <a:off x="-5785320" y="-3699792"/>
            <a:ext cx="9230816" cy="1143000"/>
          </a:xfrm>
          <a:prstGeom prst="rect">
            <a:avLst/>
          </a:prstGeom>
        </p:spPr>
        <p:txBody>
          <a:bodyPr vert="horz" lIns="91440" tIns="45720" rIns="91440" bIns="45720" rtlCol="0" anchor="ctr">
            <a:normAutofit/>
          </a:bodyPr>
          <a:lstStyle>
            <a:lvl1pPr algn="ctr">
              <a:lnSpc>
                <a:spcPct val="90000"/>
              </a:lnSpc>
              <a:spcBef>
                <a:spcPct val="0"/>
              </a:spcBef>
              <a:buNone/>
              <a:defRPr sz="2800">
                <a:solidFill>
                  <a:srgbClr val="0070C0"/>
                </a:solidFill>
                <a:latin typeface="+mj-lt"/>
                <a:ea typeface="+mj-ea"/>
                <a:cs typeface="+mj-cs"/>
              </a:defRPr>
            </a:lvl1pPr>
          </a:lstStyle>
          <a:p>
            <a:pPr>
              <a:spcAft>
                <a:spcPts val="600"/>
              </a:spcAft>
            </a:pPr>
            <a:endParaRPr lang="en-GB" sz="4100">
              <a:solidFill>
                <a:schemeClr val="tx1"/>
              </a:solidFill>
            </a:endParaRPr>
          </a:p>
        </p:txBody>
      </p:sp>
    </p:spTree>
    <p:extLst>
      <p:ext uri="{BB962C8B-B14F-4D97-AF65-F5344CB8AC3E}">
        <p14:creationId xmlns:p14="http://schemas.microsoft.com/office/powerpoint/2010/main" val="360553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16F59D-C315-A147-9B85-2D275C841221}"/>
              </a:ext>
            </a:extLst>
          </p:cNvPr>
          <p:cNvSpPr txBox="1">
            <a:spLocks/>
          </p:cNvSpPr>
          <p:nvPr/>
        </p:nvSpPr>
        <p:spPr bwMode="auto">
          <a:xfrm>
            <a:off x="609600" y="274638"/>
            <a:ext cx="10972800" cy="1143000"/>
          </a:xfrm>
          <a:prstGeom prst="rect">
            <a:avLst/>
          </a:prstGeom>
        </p:spPr>
        <p:txBody>
          <a:bodyPr vert="horz" lIns="91440" tIns="45720" rIns="91440" bIns="45720" rtlCol="0" anchor="ctr">
            <a:normAutofit/>
          </a:bodyPr>
          <a:lstStyle>
            <a:lvl1pPr algn="ctr">
              <a:lnSpc>
                <a:spcPct val="90000"/>
              </a:lnSpc>
              <a:spcBef>
                <a:spcPct val="0"/>
              </a:spcBef>
              <a:buNone/>
              <a:defRPr sz="2800">
                <a:solidFill>
                  <a:srgbClr val="0070C0"/>
                </a:solidFill>
                <a:latin typeface="+mj-lt"/>
                <a:ea typeface="+mj-ea"/>
                <a:cs typeface="+mj-cs"/>
              </a:defRPr>
            </a:lvl1pPr>
          </a:lstStyle>
          <a:p>
            <a:pPr>
              <a:spcAft>
                <a:spcPts val="600"/>
              </a:spcAft>
            </a:pPr>
            <a:r>
              <a:rPr lang="en-GB" sz="3400" b="1">
                <a:solidFill>
                  <a:schemeClr val="tx1"/>
                </a:solidFill>
              </a:rPr>
              <a:t>Activity:  The Great British </a:t>
            </a:r>
          </a:p>
          <a:p>
            <a:pPr>
              <a:spcAft>
                <a:spcPts val="600"/>
              </a:spcAft>
            </a:pPr>
            <a:r>
              <a:rPr lang="en-GB" sz="3400" b="1">
                <a:solidFill>
                  <a:schemeClr val="tx1"/>
                </a:solidFill>
              </a:rPr>
              <a:t>Biscuit Bake-Off (4)</a:t>
            </a:r>
            <a:endParaRPr lang="en-GB" sz="3400" b="1">
              <a:solidFill>
                <a:schemeClr val="tx1"/>
              </a:solidFill>
              <a:cs typeface="Calibri"/>
            </a:endParaRPr>
          </a:p>
        </p:txBody>
      </p:sp>
      <p:sp>
        <p:nvSpPr>
          <p:cNvPr id="8195" name="Rectangle 3"/>
          <p:cNvSpPr>
            <a:spLocks noGrp="1" noChangeArrowheads="1"/>
          </p:cNvSpPr>
          <p:nvPr>
            <p:ph sz="half" idx="1"/>
          </p:nvPr>
        </p:nvSpPr>
        <p:spPr>
          <a:xfrm>
            <a:off x="609600" y="1600202"/>
            <a:ext cx="5384800" cy="4218088"/>
          </a:xfrm>
          <a:solidFill>
            <a:schemeClr val="bg1">
              <a:lumMod val="85000"/>
            </a:schemeClr>
          </a:solidFill>
        </p:spPr>
        <p:txBody>
          <a:bodyPr vert="horz" lIns="91440" tIns="45720" rIns="91440" bIns="45720" rtlCol="0" anchor="t">
            <a:normAutofit/>
          </a:bodyPr>
          <a:lstStyle/>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How easy was it to identify criteria and standards for the biscuits?</a:t>
            </a: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How easy was it to mark the biscuits in accordance with the criteria and standards?</a:t>
            </a:r>
            <a:endParaRPr lang="en-GB" altLang="en-US">
              <a:cs typeface="Calibri"/>
            </a:endParaRP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How easy was it to provide feedback on the biscuits according to the grade awarded?</a:t>
            </a:r>
            <a:endParaRPr lang="en-GB" altLang="en-US">
              <a:cs typeface="Calibri"/>
            </a:endParaRPr>
          </a:p>
        </p:txBody>
      </p:sp>
      <p:pic>
        <p:nvPicPr>
          <p:cNvPr id="4" name="Picture 3" descr="Colorful macaroons in a box">
            <a:extLst>
              <a:ext uri="{FF2B5EF4-FFF2-40B4-BE49-F238E27FC236}">
                <a16:creationId xmlns:a16="http://schemas.microsoft.com/office/drawing/2014/main" id="{702216D2-2189-4B0D-AAB3-B826F94B1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1600201"/>
            <a:ext cx="5384800" cy="4218088"/>
          </a:xfrm>
          <a:prstGeom prst="rect">
            <a:avLst/>
          </a:prstGeom>
          <a:noFill/>
        </p:spPr>
      </p:pic>
      <p:pic>
        <p:nvPicPr>
          <p:cNvPr id="2" name="Picture 1">
            <a:extLst>
              <a:ext uri="{FF2B5EF4-FFF2-40B4-BE49-F238E27FC236}">
                <a16:creationId xmlns:a16="http://schemas.microsoft.com/office/drawing/2014/main" id="{DBA4DD15-7C01-49F7-8334-6356AFADF5E5}"/>
              </a:ext>
            </a:extLst>
          </p:cNvPr>
          <p:cNvPicPr>
            <a:picLocks noChangeAspect="1"/>
          </p:cNvPicPr>
          <p:nvPr/>
        </p:nvPicPr>
        <p:blipFill>
          <a:blip r:embed="rId4"/>
          <a:stretch>
            <a:fillRect/>
          </a:stretch>
        </p:blipFill>
        <p:spPr>
          <a:xfrm>
            <a:off x="11186682" y="5692977"/>
            <a:ext cx="615749" cy="615749"/>
          </a:xfrm>
          <a:prstGeom prst="rect">
            <a:avLst/>
          </a:prstGeom>
        </p:spPr>
      </p:pic>
    </p:spTree>
    <p:extLst>
      <p:ext uri="{BB962C8B-B14F-4D97-AF65-F5344CB8AC3E}">
        <p14:creationId xmlns:p14="http://schemas.microsoft.com/office/powerpoint/2010/main" val="407063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atin typeface="+mn-lt"/>
                <a:cs typeface="+mn-cs"/>
              </a:rPr>
              <a:t>External </a:t>
            </a:r>
            <a:r>
              <a:rPr lang="en-GB">
                <a:latin typeface="+mn-lt"/>
                <a:ea typeface="+mn-ea"/>
                <a:cs typeface="+mn-cs"/>
              </a:rPr>
              <a:t>resources</a:t>
            </a:r>
          </a:p>
        </p:txBody>
      </p:sp>
      <p:sp>
        <p:nvSpPr>
          <p:cNvPr id="3" name="Content Placeholder 2"/>
          <p:cNvSpPr>
            <a:spLocks noGrp="1"/>
          </p:cNvSpPr>
          <p:nvPr>
            <p:ph idx="4294967295"/>
          </p:nvPr>
        </p:nvSpPr>
        <p:spPr>
          <a:xfrm>
            <a:off x="990608" y="1537735"/>
            <a:ext cx="9793288" cy="4637088"/>
          </a:xfrm>
          <a:solidFill>
            <a:schemeClr val="tx2">
              <a:lumMod val="10000"/>
              <a:lumOff val="90000"/>
            </a:schemeClr>
          </a:solidFill>
        </p:spPr>
        <p:txBody>
          <a:bodyPr vert="horz" lIns="91440" tIns="45720" rIns="91440" bIns="45720" rtlCol="0">
            <a:normAutofit/>
          </a:bodyPr>
          <a:lstStyle/>
          <a:p>
            <a:pPr marL="0" indent="0">
              <a:lnSpc>
                <a:spcPct val="100000"/>
              </a:lnSpc>
              <a:spcBef>
                <a:spcPts val="800"/>
              </a:spcBef>
              <a:buClr>
                <a:schemeClr val="bg1">
                  <a:lumMod val="50000"/>
                </a:schemeClr>
              </a:buClr>
              <a:buNone/>
              <a:defRPr/>
            </a:pPr>
            <a:r>
              <a:rPr lang="en-GB" altLang="en-US" sz="1800" b="1"/>
              <a:t>References</a:t>
            </a:r>
          </a:p>
          <a:p>
            <a:pPr>
              <a:lnSpc>
                <a:spcPct val="100000"/>
              </a:lnSpc>
              <a:spcBef>
                <a:spcPts val="800"/>
              </a:spcBef>
              <a:buClr>
                <a:schemeClr val="bg1">
                  <a:lumMod val="50000"/>
                </a:schemeClr>
              </a:buClr>
              <a:buFont typeface="Wingdings" panose="05000000000000000000" pitchFamily="2" charset="2"/>
              <a:buChar char="§"/>
              <a:defRPr/>
            </a:pPr>
            <a:r>
              <a:rPr lang="en-GB" altLang="en-US" sz="1800"/>
              <a:t>P. Knight </a:t>
            </a:r>
            <a:r>
              <a:rPr lang="en-GB" altLang="en-US" sz="1800" i="1"/>
              <a:t>Assessment for Learning in Higher Education</a:t>
            </a:r>
            <a:r>
              <a:rPr lang="en-GB" altLang="en-US" sz="1800"/>
              <a:t> (London: Kogan Page, 1995).</a:t>
            </a:r>
          </a:p>
          <a:p>
            <a:pPr>
              <a:lnSpc>
                <a:spcPct val="100000"/>
              </a:lnSpc>
              <a:spcBef>
                <a:spcPts val="800"/>
              </a:spcBef>
              <a:buClr>
                <a:schemeClr val="bg1">
                  <a:lumMod val="50000"/>
                </a:schemeClr>
              </a:buClr>
              <a:buFont typeface="Wingdings" panose="05000000000000000000" pitchFamily="2" charset="2"/>
              <a:buChar char="§"/>
              <a:defRPr/>
            </a:pPr>
            <a:r>
              <a:rPr lang="en-GB" altLang="en-US" sz="1800"/>
              <a:t>D.J. Nicol and D. McFarlane-Dick</a:t>
            </a:r>
            <a:r>
              <a:rPr lang="en-GB" sz="1800"/>
              <a:t> (2006). </a:t>
            </a:r>
            <a:r>
              <a:rPr lang="en-GB" sz="1800">
                <a:hlinkClick r:id="rId3">
                  <a:extLst>
                    <a:ext uri="{A12FA001-AC4F-418D-AE19-62706E023703}">
                      <ahyp:hlinkClr xmlns:ahyp="http://schemas.microsoft.com/office/drawing/2018/hyperlinkcolor" val="tx"/>
                    </a:ext>
                  </a:extLst>
                </a:hlinkClick>
              </a:rPr>
              <a:t>‘Formative assessment and self-regulated learning: A model and seven principles of good feedback practice</a:t>
            </a:r>
            <a:r>
              <a:rPr lang="en-GB" sz="1800"/>
              <a:t>’ Studies in Higher Education, 31(2), 199–218.</a:t>
            </a:r>
          </a:p>
          <a:p>
            <a:pPr marL="0" indent="0">
              <a:lnSpc>
                <a:spcPct val="100000"/>
              </a:lnSpc>
              <a:spcBef>
                <a:spcPts val="800"/>
              </a:spcBef>
              <a:buClr>
                <a:schemeClr val="bg1">
                  <a:lumMod val="50000"/>
                </a:schemeClr>
              </a:buClr>
              <a:buNone/>
              <a:defRPr/>
            </a:pPr>
            <a:endParaRPr lang="en-GB" sz="1800"/>
          </a:p>
          <a:p>
            <a:pPr marL="0" indent="0">
              <a:lnSpc>
                <a:spcPct val="100000"/>
              </a:lnSpc>
              <a:spcBef>
                <a:spcPts val="800"/>
              </a:spcBef>
              <a:buClr>
                <a:schemeClr val="bg1">
                  <a:lumMod val="50000"/>
                </a:schemeClr>
              </a:buClr>
              <a:buNone/>
              <a:defRPr/>
            </a:pPr>
            <a:r>
              <a:rPr lang="en-GB" sz="1800" b="1"/>
              <a:t>Additional readings</a:t>
            </a:r>
          </a:p>
          <a:p>
            <a:pPr>
              <a:lnSpc>
                <a:spcPct val="100000"/>
              </a:lnSpc>
              <a:spcBef>
                <a:spcPts val="800"/>
              </a:spcBef>
              <a:buClr>
                <a:schemeClr val="bg1">
                  <a:lumMod val="50000"/>
                </a:schemeClr>
              </a:buClr>
              <a:buFont typeface="Wingdings" panose="05000000000000000000" pitchFamily="2" charset="2"/>
              <a:buChar char="§"/>
              <a:defRPr/>
            </a:pPr>
            <a:r>
              <a:rPr lang="en-GB" sz="1800"/>
              <a:t>JISC (2013), ‘</a:t>
            </a:r>
            <a:r>
              <a:rPr lang="en-GB" sz="1800">
                <a:hlinkClick r:id="rId4">
                  <a:extLst>
                    <a:ext uri="{A12FA001-AC4F-418D-AE19-62706E023703}">
                      <ahyp:hlinkClr xmlns:ahyp="http://schemas.microsoft.com/office/drawing/2018/hyperlinkcolor" val="tx"/>
                    </a:ext>
                  </a:extLst>
                </a:hlinkClick>
              </a:rPr>
              <a:t>Improving student assessment</a:t>
            </a:r>
            <a:r>
              <a:rPr lang="en-GB" sz="1800"/>
              <a:t>’</a:t>
            </a:r>
          </a:p>
          <a:p>
            <a:pPr marL="355600" indent="0">
              <a:lnSpc>
                <a:spcPct val="100000"/>
              </a:lnSpc>
              <a:spcBef>
                <a:spcPts val="800"/>
              </a:spcBef>
              <a:buClr>
                <a:schemeClr val="bg1">
                  <a:lumMod val="50000"/>
                </a:schemeClr>
              </a:buClr>
              <a:buNone/>
              <a:defRPr/>
            </a:pPr>
            <a:r>
              <a:rPr lang="en-GB" sz="1800">
                <a:hlinkClick r:id="rId4">
                  <a:extLst>
                    <a:ext uri="{A12FA001-AC4F-418D-AE19-62706E023703}">
                      <ahyp:hlinkClr xmlns:ahyp="http://schemas.microsoft.com/office/drawing/2018/hyperlinkcolor" val="tx"/>
                    </a:ext>
                  </a:extLst>
                </a:hlinkClick>
              </a:rPr>
              <a:t>http://www.jisc.ac.uk/guides/improving-student-assessment</a:t>
            </a:r>
            <a:endParaRPr lang="en-GB" sz="1800"/>
          </a:p>
          <a:p>
            <a:pPr>
              <a:lnSpc>
                <a:spcPct val="100000"/>
              </a:lnSpc>
              <a:spcBef>
                <a:spcPts val="800"/>
              </a:spcBef>
              <a:buClr>
                <a:schemeClr val="bg1">
                  <a:lumMod val="50000"/>
                </a:schemeClr>
              </a:buClr>
              <a:buFont typeface="Wingdings" panose="05000000000000000000" pitchFamily="2" charset="2"/>
              <a:buChar char="§"/>
              <a:defRPr/>
            </a:pPr>
            <a:r>
              <a:rPr lang="en-GB" sz="1800"/>
              <a:t>Jisc (2010) ‘</a:t>
            </a:r>
            <a:r>
              <a:rPr lang="en-GB" sz="1800">
                <a:hlinkClick r:id="rId5">
                  <a:extLst>
                    <a:ext uri="{A12FA001-AC4F-418D-AE19-62706E023703}">
                      <ahyp:hlinkClr xmlns:ahyp="http://schemas.microsoft.com/office/drawing/2018/hyperlinkcolor" val="tx"/>
                    </a:ext>
                  </a:extLst>
                </a:hlinkClick>
              </a:rPr>
              <a:t>Effective assessment in a digital age - a guide to technology-enhanced assessment and feedback</a:t>
            </a:r>
            <a:r>
              <a:rPr lang="en-GB" sz="1800"/>
              <a:t>’</a:t>
            </a:r>
          </a:p>
          <a:p>
            <a:pPr marL="355600" indent="0">
              <a:lnSpc>
                <a:spcPct val="100000"/>
              </a:lnSpc>
              <a:spcBef>
                <a:spcPts val="800"/>
              </a:spcBef>
              <a:buClr>
                <a:schemeClr val="bg1">
                  <a:lumMod val="50000"/>
                </a:schemeClr>
              </a:buClr>
              <a:buNone/>
              <a:defRPr/>
            </a:pPr>
            <a:r>
              <a:rPr lang="en-GB" sz="1800">
                <a:hlinkClick r:id="rId6">
                  <a:extLst>
                    <a:ext uri="{A12FA001-AC4F-418D-AE19-62706E023703}">
                      <ahyp:hlinkClr xmlns:ahyp="http://schemas.microsoft.com/office/drawing/2018/hyperlinkcolor" val="tx"/>
                    </a:ext>
                  </a:extLst>
                </a:hlinkClick>
              </a:rPr>
              <a:t>https://www.jisc.ac.uk/media/documents/programmes/elearning/digiassass_eada.pdf</a:t>
            </a:r>
            <a:endParaRPr lang="en-GB" sz="1800"/>
          </a:p>
          <a:p>
            <a:pPr>
              <a:lnSpc>
                <a:spcPct val="100000"/>
              </a:lnSpc>
              <a:spcBef>
                <a:spcPts val="800"/>
              </a:spcBef>
              <a:buClr>
                <a:schemeClr val="bg1">
                  <a:lumMod val="50000"/>
                </a:schemeClr>
              </a:buClr>
              <a:buFont typeface="Wingdings" panose="05000000000000000000" pitchFamily="2" charset="2"/>
              <a:buChar char="§"/>
              <a:defRPr/>
            </a:pPr>
            <a:r>
              <a:rPr lang="en-GB" sz="1800"/>
              <a:t>D.J. Nicol ‘</a:t>
            </a:r>
            <a:r>
              <a:rPr lang="en-GB" sz="1800">
                <a:hlinkClick r:id="rId7">
                  <a:extLst>
                    <a:ext uri="{A12FA001-AC4F-418D-AE19-62706E023703}">
                      <ahyp:hlinkClr xmlns:ahyp="http://schemas.microsoft.com/office/drawing/2018/hyperlinkcolor" val="tx"/>
                    </a:ext>
                  </a:extLst>
                </a:hlinkClick>
              </a:rPr>
              <a:t>From monologue to dialogue: improving written feedback processes in mass higher education</a:t>
            </a:r>
            <a:r>
              <a:rPr lang="en-GB" sz="1800"/>
              <a:t>’ Assessment &amp; Evaluation In Higher Education 35:5, (2010).</a:t>
            </a:r>
          </a:p>
        </p:txBody>
      </p:sp>
      <p:pic>
        <p:nvPicPr>
          <p:cNvPr id="15" name="Picture 14">
            <a:extLst>
              <a:ext uri="{FF2B5EF4-FFF2-40B4-BE49-F238E27FC236}">
                <a16:creationId xmlns:a16="http://schemas.microsoft.com/office/drawing/2014/main" id="{87CDD856-616F-4A8B-997F-41C0F3FAB877}"/>
              </a:ext>
            </a:extLst>
          </p:cNvPr>
          <p:cNvPicPr>
            <a:picLocks noChangeAspect="1"/>
          </p:cNvPicPr>
          <p:nvPr/>
        </p:nvPicPr>
        <p:blipFill rotWithShape="1">
          <a:blip r:embed="rId8">
            <a:extLst>
              <a:ext uri="{28A0092B-C50C-407E-A947-70E740481C1C}">
                <a14:useLocalDpi xmlns:a14="http://schemas.microsoft.com/office/drawing/2010/main"/>
              </a:ext>
            </a:extLst>
          </a:blip>
          <a:srcRect l="11700" r="2132" b="5150"/>
          <a:stretch/>
        </p:blipFill>
        <p:spPr>
          <a:xfrm>
            <a:off x="10149839" y="716000"/>
            <a:ext cx="1268115" cy="612394"/>
          </a:xfrm>
          <a:prstGeom prst="rect">
            <a:avLst/>
          </a:prstGeom>
        </p:spPr>
      </p:pic>
    </p:spTree>
    <p:extLst>
      <p:ext uri="{BB962C8B-B14F-4D97-AF65-F5344CB8AC3E}">
        <p14:creationId xmlns:p14="http://schemas.microsoft.com/office/powerpoint/2010/main" val="3860750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4B298-3EEC-4658-9CA5-1C839AD70605}"/>
              </a:ext>
            </a:extLst>
          </p:cNvPr>
          <p:cNvSpPr>
            <a:spLocks noGrp="1"/>
          </p:cNvSpPr>
          <p:nvPr>
            <p:ph type="title"/>
          </p:nvPr>
        </p:nvSpPr>
        <p:spPr>
          <a:xfrm>
            <a:off x="412696" y="1099467"/>
            <a:ext cx="4924715" cy="3566160"/>
          </a:xfrm>
        </p:spPr>
        <p:txBody>
          <a:bodyPr vert="horz" lIns="91440" tIns="45720" rIns="91440" bIns="45720" rtlCol="0" anchor="b">
            <a:normAutofit fontScale="90000"/>
          </a:bodyPr>
          <a:lstStyle/>
          <a:p>
            <a:br>
              <a:rPr lang="en-US" sz="1400">
                <a:latin typeface="+mj-lt"/>
                <a:cs typeface="+mj-cs"/>
              </a:rPr>
            </a:br>
            <a:br>
              <a:rPr lang="en-US" sz="1400">
                <a:latin typeface="+mj-lt"/>
                <a:cs typeface="+mj-cs"/>
              </a:rPr>
            </a:br>
            <a:br>
              <a:rPr lang="en-US" sz="1400">
                <a:latin typeface="+mj-lt"/>
                <a:cs typeface="+mj-cs"/>
              </a:rPr>
            </a:br>
            <a:br>
              <a:rPr lang="en-US" sz="1400">
                <a:latin typeface="+mj-lt"/>
                <a:cs typeface="+mj-cs"/>
              </a:rPr>
            </a:br>
            <a:br>
              <a:rPr lang="en-US" sz="1400">
                <a:latin typeface="+mj-lt"/>
                <a:cs typeface="+mj-cs"/>
              </a:rPr>
            </a:br>
            <a:br>
              <a:rPr lang="en-US" sz="1400">
                <a:latin typeface="+mj-lt"/>
                <a:cs typeface="+mj-cs"/>
              </a:rPr>
            </a:br>
            <a:br>
              <a:rPr lang="en-US" sz="1400">
                <a:latin typeface="+mj-lt"/>
                <a:cs typeface="+mj-cs"/>
              </a:rPr>
            </a:br>
            <a:r>
              <a:rPr kumimoji="0" lang="en-GB" sz="4800" b="0" i="0" u="none" strike="noStrike" kern="1200" cap="none" spc="0" normalizeH="0" baseline="0" noProof="0">
                <a:ln>
                  <a:noFill/>
                </a:ln>
                <a:solidFill>
                  <a:srgbClr val="0070C0"/>
                </a:solidFill>
                <a:effectLst/>
                <a:uLnTx/>
                <a:uFillTx/>
                <a:latin typeface="Calibri" panose="020F0502020204030204"/>
                <a:ea typeface="+mj-ea"/>
                <a:cs typeface="Arial" panose="020B0604020202020204" pitchFamily="34" charset="0"/>
              </a:rPr>
              <a:t>Being a GTA at LSE</a:t>
            </a:r>
            <a:br>
              <a:rPr kumimoji="0" lang="en-GB" sz="4800" b="0" i="0" u="none" strike="noStrike" kern="1200" cap="none" spc="0" normalizeH="0" baseline="0" noProof="0">
                <a:ln>
                  <a:noFill/>
                </a:ln>
                <a:solidFill>
                  <a:srgbClr val="0070C0"/>
                </a:solidFill>
                <a:effectLst/>
                <a:uLnTx/>
                <a:uFillTx/>
                <a:latin typeface="Calibri" panose="020F0502020204030204"/>
                <a:ea typeface="+mj-ea"/>
                <a:cs typeface="Arial" panose="020B0604020202020204" pitchFamily="34" charset="0"/>
              </a:rPr>
            </a:br>
            <a:br>
              <a:rPr kumimoji="0" lang="en-GB" sz="5400" b="0" i="0" u="none" strike="noStrike" kern="1200" cap="none" spc="0" normalizeH="0" baseline="0" noProof="0">
                <a:ln>
                  <a:noFill/>
                </a:ln>
                <a:solidFill>
                  <a:srgbClr val="0070C0"/>
                </a:solidFill>
                <a:effectLst/>
                <a:uLnTx/>
                <a:uFillTx/>
                <a:latin typeface="Calibri" panose="020F0502020204030204"/>
                <a:ea typeface="+mj-ea"/>
                <a:cs typeface="Arial" panose="020B0604020202020204" pitchFamily="34" charset="0"/>
              </a:rPr>
            </a:br>
            <a:r>
              <a:rPr kumimoji="0" lang="en-GB" sz="3600" b="1" i="0" u="none" strike="noStrike" kern="1200" cap="none" spc="0" normalizeH="0" baseline="0" noProof="0">
                <a:ln>
                  <a:noFill/>
                </a:ln>
                <a:solidFill>
                  <a:prstClr val="black"/>
                </a:solidFill>
                <a:effectLst/>
                <a:uLnTx/>
                <a:uFillTx/>
                <a:latin typeface="Calibri" panose="020F0502020204030204"/>
                <a:ea typeface="+mj-ea"/>
                <a:cs typeface="Arial"/>
              </a:rPr>
              <a:t>Workshop 3</a:t>
            </a:r>
            <a:br>
              <a:rPr kumimoji="0" lang="en-GB" sz="3600" b="1" i="0" u="none" strike="noStrike" kern="1200" cap="none" spc="0" normalizeH="0" baseline="0" noProof="0">
                <a:ln>
                  <a:noFill/>
                </a:ln>
                <a:solidFill>
                  <a:prstClr val="black"/>
                </a:solidFill>
                <a:effectLst/>
                <a:uLnTx/>
                <a:uFillTx/>
                <a:latin typeface="Calibri" panose="020F0502020204030204"/>
                <a:ea typeface="+mj-ea"/>
                <a:cs typeface="Arial"/>
              </a:rPr>
            </a:br>
            <a:br>
              <a:rPr kumimoji="0" lang="en-GB" sz="3600" b="1" i="0" u="none" strike="noStrike" kern="1200" cap="none" spc="0" normalizeH="0" baseline="0" noProof="0">
                <a:ln>
                  <a:noFill/>
                </a:ln>
                <a:solidFill>
                  <a:prstClr val="black"/>
                </a:solidFill>
                <a:effectLst/>
                <a:uLnTx/>
                <a:uFillTx/>
                <a:latin typeface="Calibri" panose="020F0502020204030204"/>
                <a:ea typeface="+mj-ea"/>
                <a:cs typeface="Arial"/>
              </a:rPr>
            </a:br>
            <a:r>
              <a:rPr kumimoji="0" lang="en-GB" sz="3600" i="0" u="none" strike="noStrike" kern="1200" cap="none" spc="0" normalizeH="0" baseline="0" noProof="0">
                <a:ln>
                  <a:noFill/>
                </a:ln>
                <a:solidFill>
                  <a:prstClr val="black"/>
                </a:solidFill>
                <a:effectLst/>
                <a:uLnTx/>
                <a:uFillTx/>
                <a:latin typeface="Calibri" panose="020F0502020204030204"/>
                <a:ea typeface="+mj-ea"/>
                <a:cs typeface="Arial"/>
              </a:rPr>
              <a:t>Feedback and Assessment</a:t>
            </a:r>
            <a:br>
              <a:rPr kumimoji="0" lang="en-GB" sz="3600" b="1" i="0" u="none" strike="noStrike" kern="1200" cap="none" spc="0" normalizeH="0" baseline="0" noProof="0">
                <a:ln>
                  <a:noFill/>
                </a:ln>
                <a:solidFill>
                  <a:prstClr val="black"/>
                </a:solidFill>
                <a:effectLst/>
                <a:uLnTx/>
                <a:uFillTx/>
                <a:latin typeface="Calibri" panose="020F0502020204030204"/>
                <a:ea typeface="+mj-ea"/>
                <a:cs typeface="Arial"/>
              </a:rPr>
            </a:br>
            <a:br>
              <a:rPr kumimoji="0" lang="en-GB" sz="5400" b="0" i="0" u="none" strike="noStrike" kern="1200" cap="none" spc="0" normalizeH="0" baseline="0" noProof="0">
                <a:ln>
                  <a:noFill/>
                </a:ln>
                <a:solidFill>
                  <a:prstClr val="black"/>
                </a:solidFill>
                <a:effectLst/>
                <a:uLnTx/>
                <a:uFillTx/>
                <a:latin typeface="Calibri" panose="020F0502020204030204"/>
                <a:ea typeface="+mj-ea"/>
                <a:cs typeface="Arial" panose="020B0604020202020204" pitchFamily="34" charset="0"/>
              </a:rPr>
            </a:br>
            <a:br>
              <a:rPr lang="en-US" sz="2700">
                <a:latin typeface="+mj-lt"/>
                <a:cs typeface="+mj-cs"/>
              </a:rPr>
            </a:br>
            <a:endParaRPr lang="en-US" sz="1400">
              <a:latin typeface="+mj-lt"/>
              <a:cs typeface="+mj-cs"/>
            </a:endParaRPr>
          </a:p>
        </p:txBody>
      </p:sp>
      <p:sp>
        <p:nvSpPr>
          <p:cNvPr id="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treet with buildings on both sides&#10;&#10;Description automatically generated with low confidence">
            <a:extLst>
              <a:ext uri="{FF2B5EF4-FFF2-40B4-BE49-F238E27FC236}">
                <a16:creationId xmlns:a16="http://schemas.microsoft.com/office/drawing/2014/main" id="{61693899-B9C4-4792-B37F-E7224BE5E7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 Placeholder 2">
            <a:extLst>
              <a:ext uri="{FF2B5EF4-FFF2-40B4-BE49-F238E27FC236}">
                <a16:creationId xmlns:a16="http://schemas.microsoft.com/office/drawing/2014/main" id="{9E48CFDC-5D84-4285-98F8-AFE154670374}"/>
              </a:ext>
            </a:extLst>
          </p:cNvPr>
          <p:cNvSpPr>
            <a:spLocks noGrp="1"/>
          </p:cNvSpPr>
          <p:nvPr>
            <p:ph type="body" idx="1"/>
          </p:nvPr>
        </p:nvSpPr>
        <p:spPr>
          <a:xfrm>
            <a:off x="537556" y="4657800"/>
            <a:ext cx="3960677" cy="1220110"/>
          </a:xfrm>
        </p:spPr>
        <p:txBody>
          <a:bodyPr vert="horz" lIns="91440" tIns="45720" rIns="91440" bIns="45720" rtlCol="0" anchor="t">
            <a:normAutofit/>
          </a:bodyPr>
          <a:lstStyle/>
          <a:p>
            <a:r>
              <a:rPr lang="en-US" b="1">
                <a:solidFill>
                  <a:schemeClr val="tx1">
                    <a:lumMod val="85000"/>
                    <a:lumOff val="15000"/>
                  </a:schemeClr>
                </a:solidFill>
                <a:latin typeface="+mj-lt"/>
                <a:cs typeface="Arial"/>
                <a:hlinkClick r:id="rId5"/>
              </a:rPr>
              <a:t>Mark </a:t>
            </a:r>
            <a:r>
              <a:rPr lang="en-US" b="1" err="1">
                <a:solidFill>
                  <a:schemeClr val="tx1">
                    <a:lumMod val="85000"/>
                    <a:lumOff val="15000"/>
                  </a:schemeClr>
                </a:solidFill>
                <a:latin typeface="+mj-lt"/>
                <a:cs typeface="Arial"/>
                <a:hlinkClick r:id="rId5"/>
              </a:rPr>
              <a:t>Baltovic</a:t>
            </a:r>
            <a:r>
              <a:rPr lang="en-US" b="1">
                <a:solidFill>
                  <a:schemeClr val="tx1">
                    <a:lumMod val="85000"/>
                    <a:lumOff val="15000"/>
                  </a:schemeClr>
                </a:solidFill>
                <a:latin typeface="+mj-lt"/>
                <a:cs typeface="Arial"/>
              </a:rPr>
              <a:t>, </a:t>
            </a:r>
            <a:r>
              <a:rPr lang="en-US" b="1">
                <a:solidFill>
                  <a:schemeClr val="tx1">
                    <a:lumMod val="85000"/>
                    <a:lumOff val="15000"/>
                  </a:schemeClr>
                </a:solidFill>
                <a:latin typeface="+mj-lt"/>
                <a:cs typeface="Arial"/>
                <a:hlinkClick r:id="rId6"/>
              </a:rPr>
              <a:t>Sarah Crofton</a:t>
            </a:r>
            <a:r>
              <a:rPr lang="en-US" b="1">
                <a:solidFill>
                  <a:schemeClr val="tx1">
                    <a:lumMod val="85000"/>
                    <a:lumOff val="15000"/>
                  </a:schemeClr>
                </a:solidFill>
                <a:latin typeface="+mj-lt"/>
                <a:cs typeface="Arial"/>
              </a:rPr>
              <a:t>, </a:t>
            </a:r>
            <a:r>
              <a:rPr lang="en-US" b="1">
                <a:solidFill>
                  <a:schemeClr val="tx1">
                    <a:lumMod val="85000"/>
                    <a:lumOff val="15000"/>
                  </a:schemeClr>
                </a:solidFill>
                <a:latin typeface="+mj-lt"/>
                <a:cs typeface="Arial"/>
                <a:hlinkClick r:id="rId7"/>
              </a:rPr>
              <a:t>Chris Doughty</a:t>
            </a:r>
            <a:r>
              <a:rPr lang="en-US" b="1">
                <a:solidFill>
                  <a:schemeClr val="tx1">
                    <a:lumMod val="85000"/>
                    <a:lumOff val="15000"/>
                  </a:schemeClr>
                </a:solidFill>
                <a:latin typeface="+mj-lt"/>
                <a:cs typeface="Arial"/>
              </a:rPr>
              <a:t>, </a:t>
            </a:r>
            <a:r>
              <a:rPr lang="en-US" b="1">
                <a:solidFill>
                  <a:schemeClr val="tx1">
                    <a:lumMod val="85000"/>
                    <a:lumOff val="15000"/>
                  </a:schemeClr>
                </a:solidFill>
                <a:latin typeface="+mj-lt"/>
                <a:cs typeface="Arial"/>
                <a:hlinkClick r:id="rId8"/>
              </a:rPr>
              <a:t>Laura Hills</a:t>
            </a:r>
            <a:r>
              <a:rPr lang="en-US" b="1">
                <a:solidFill>
                  <a:schemeClr val="tx1">
                    <a:lumMod val="85000"/>
                    <a:lumOff val="15000"/>
                  </a:schemeClr>
                </a:solidFill>
                <a:latin typeface="+mj-lt"/>
                <a:cs typeface="Arial"/>
              </a:rPr>
              <a:t>, </a:t>
            </a:r>
            <a:r>
              <a:rPr lang="en-US" b="1">
                <a:solidFill>
                  <a:schemeClr val="tx1">
                    <a:lumMod val="85000"/>
                    <a:lumOff val="15000"/>
                  </a:schemeClr>
                </a:solidFill>
                <a:latin typeface="+mj-lt"/>
                <a:cs typeface="Arial"/>
                <a:hlinkClick r:id="rId9"/>
              </a:rPr>
              <a:t>Kris Roger</a:t>
            </a:r>
            <a:r>
              <a:rPr lang="en-US" b="1">
                <a:solidFill>
                  <a:schemeClr val="tx1">
                    <a:lumMod val="85000"/>
                    <a:lumOff val="15000"/>
                  </a:schemeClr>
                </a:solidFill>
                <a:latin typeface="+mj-lt"/>
                <a:cs typeface="Arial"/>
              </a:rPr>
              <a:t> &amp; </a:t>
            </a:r>
            <a:r>
              <a:rPr lang="en-US" b="1">
                <a:solidFill>
                  <a:schemeClr val="tx1">
                    <a:lumMod val="85000"/>
                    <a:lumOff val="15000"/>
                  </a:schemeClr>
                </a:solidFill>
                <a:latin typeface="+mj-lt"/>
                <a:cs typeface="Arial"/>
                <a:hlinkClick r:id="rId10"/>
              </a:rPr>
              <a:t>Alex Spiers</a:t>
            </a:r>
            <a:endParaRPr lang="en-US" b="1">
              <a:solidFill>
                <a:schemeClr val="tx1">
                  <a:lumMod val="85000"/>
                  <a:lumOff val="15000"/>
                </a:schemeClr>
              </a:solidFill>
              <a:latin typeface="+mj-lt"/>
              <a:cs typeface="Arial"/>
            </a:endParaRPr>
          </a:p>
          <a:p>
            <a:endParaRPr lang="en-US" b="1">
              <a:solidFill>
                <a:schemeClr val="tx1">
                  <a:lumMod val="85000"/>
                  <a:lumOff val="15000"/>
                </a:schemeClr>
              </a:solidFill>
              <a:latin typeface="+mj-lt"/>
            </a:endParaRPr>
          </a:p>
          <a:p>
            <a:endParaRPr lang="en-US" b="1">
              <a:solidFill>
                <a:schemeClr val="tx1">
                  <a:lumMod val="85000"/>
                  <a:lumOff val="15000"/>
                </a:schemeClr>
              </a:solidFill>
              <a:latin typeface="+mj-lt"/>
            </a:endParaRPr>
          </a:p>
          <a:p>
            <a:endParaRPr lang="en-US">
              <a:solidFill>
                <a:schemeClr val="tx1"/>
              </a:solidFill>
              <a:latin typeface="+mn-lt"/>
              <a:cs typeface="+mn-cs"/>
            </a:endParaRPr>
          </a:p>
        </p:txBody>
      </p:sp>
      <p:pic>
        <p:nvPicPr>
          <p:cNvPr id="9" name="Picture 8">
            <a:extLst>
              <a:ext uri="{FF2B5EF4-FFF2-40B4-BE49-F238E27FC236}">
                <a16:creationId xmlns:a16="http://schemas.microsoft.com/office/drawing/2014/main" id="{97BD6075-54ED-4172-B033-E2FACD5A1B86}"/>
              </a:ext>
            </a:extLst>
          </p:cNvPr>
          <p:cNvPicPr>
            <a:picLocks noChangeAspect="1"/>
          </p:cNvPicPr>
          <p:nvPr/>
        </p:nvPicPr>
        <p:blipFill rotWithShape="1">
          <a:blip r:embed="rId11">
            <a:extLst>
              <a:ext uri="{28A0092B-C50C-407E-A947-70E740481C1C}">
                <a14:useLocalDpi xmlns:a14="http://schemas.microsoft.com/office/drawing/2010/main" val="0"/>
              </a:ext>
            </a:extLst>
          </a:blip>
          <a:srcRect t="274" b="274"/>
          <a:stretch/>
        </p:blipFill>
        <p:spPr>
          <a:xfrm>
            <a:off x="10224011" y="692696"/>
            <a:ext cx="1268115" cy="612394"/>
          </a:xfrm>
          <a:prstGeom prst="rect">
            <a:avLst/>
          </a:prstGeom>
        </p:spPr>
      </p:pic>
      <p:sp>
        <p:nvSpPr>
          <p:cNvPr id="8" name="TextBox 7">
            <a:extLst>
              <a:ext uri="{FF2B5EF4-FFF2-40B4-BE49-F238E27FC236}">
                <a16:creationId xmlns:a16="http://schemas.microsoft.com/office/drawing/2014/main" id="{5DF187D2-A339-4EB2-AF96-351634A2F8AF}"/>
              </a:ext>
            </a:extLst>
          </p:cNvPr>
          <p:cNvSpPr txBox="1"/>
          <p:nvPr/>
        </p:nvSpPr>
        <p:spPr>
          <a:xfrm>
            <a:off x="890338" y="6000477"/>
            <a:ext cx="2677129" cy="523220"/>
          </a:xfrm>
          <a:prstGeom prst="rect">
            <a:avLst/>
          </a:prstGeom>
          <a:noFill/>
        </p:spPr>
        <p:txBody>
          <a:bodyPr wrap="square" lIns="91440" tIns="45720" rIns="91440" bIns="45720" rtlCol="0" anchor="t">
            <a:spAutoFit/>
          </a:bodyPr>
          <a:lstStyle/>
          <a:p>
            <a:pPr>
              <a:spcAft>
                <a:spcPts val="600"/>
              </a:spcAft>
            </a:pPr>
            <a:r>
              <a:rPr lang="en-US" sz="2800"/>
              <a:t> @EdenLSE</a:t>
            </a:r>
          </a:p>
        </p:txBody>
      </p:sp>
      <p:pic>
        <p:nvPicPr>
          <p:cNvPr id="16" name="Picture 5">
            <a:extLst>
              <a:ext uri="{FF2B5EF4-FFF2-40B4-BE49-F238E27FC236}">
                <a16:creationId xmlns:a16="http://schemas.microsoft.com/office/drawing/2014/main" id="{EECA9D91-311C-4E05-8E50-541A754D3C9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85462" y="5976337"/>
            <a:ext cx="577579" cy="571500"/>
          </a:xfrm>
          <a:prstGeom prst="rect">
            <a:avLst/>
          </a:prstGeom>
        </p:spPr>
      </p:pic>
      <p:sp>
        <p:nvSpPr>
          <p:cNvPr id="26" name="TextBox 25">
            <a:extLst>
              <a:ext uri="{FF2B5EF4-FFF2-40B4-BE49-F238E27FC236}">
                <a16:creationId xmlns:a16="http://schemas.microsoft.com/office/drawing/2014/main" id="{3A4306FA-D30C-496A-8CB6-2D7C5C94766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commons.wikimedia.org/wiki/File:LSE_main_entrance.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3"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5368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descr="Path winding through a grassy field">
            <a:extLst>
              <a:ext uri="{FF2B5EF4-FFF2-40B4-BE49-F238E27FC236}">
                <a16:creationId xmlns:a16="http://schemas.microsoft.com/office/drawing/2014/main" id="{BB4AFF88-4ED9-4ED4-B3D7-0C65FFC50C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41" r="12558" b="2"/>
          <a:stretch/>
        </p:blipFill>
        <p:spPr>
          <a:xfrm>
            <a:off x="424928" y="419292"/>
            <a:ext cx="5522976" cy="6053328"/>
          </a:xfrm>
          <a:prstGeom prst="rect">
            <a:avLst/>
          </a:prstGeom>
        </p:spPr>
      </p:pic>
      <p:sp>
        <p:nvSpPr>
          <p:cNvPr id="27" name="Rectangle 2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062A0-1447-4745-BCAA-1E2B76FCFC69}"/>
              </a:ext>
            </a:extLst>
          </p:cNvPr>
          <p:cNvSpPr>
            <a:spLocks noGrp="1"/>
          </p:cNvSpPr>
          <p:nvPr>
            <p:ph type="title"/>
          </p:nvPr>
        </p:nvSpPr>
        <p:spPr>
          <a:xfrm>
            <a:off x="6703262" y="184701"/>
            <a:ext cx="4602152" cy="1718225"/>
          </a:xfrm>
        </p:spPr>
        <p:txBody>
          <a:bodyPr>
            <a:normAutofit/>
          </a:bodyPr>
          <a:lstStyle/>
          <a:p>
            <a:r>
              <a:rPr lang="en-GB">
                <a:latin typeface="Arial"/>
                <a:cs typeface="Arial"/>
              </a:rPr>
              <a:t>What next?</a:t>
            </a:r>
          </a:p>
        </p:txBody>
      </p:sp>
      <p:sp>
        <p:nvSpPr>
          <p:cNvPr id="3" name="Content Placeholder 2">
            <a:extLst>
              <a:ext uri="{FF2B5EF4-FFF2-40B4-BE49-F238E27FC236}">
                <a16:creationId xmlns:a16="http://schemas.microsoft.com/office/drawing/2014/main" id="{E7A60F52-60D5-49BF-856A-6D5B3EE90DB8}"/>
              </a:ext>
            </a:extLst>
          </p:cNvPr>
          <p:cNvSpPr>
            <a:spLocks noGrp="1"/>
          </p:cNvSpPr>
          <p:nvPr>
            <p:ph idx="1"/>
          </p:nvPr>
        </p:nvSpPr>
        <p:spPr>
          <a:xfrm>
            <a:off x="6608012" y="1957894"/>
            <a:ext cx="5049827" cy="4138830"/>
          </a:xfrm>
        </p:spPr>
        <p:txBody>
          <a:bodyPr vert="horz" lIns="91440" tIns="45720" rIns="91440" bIns="45720" rtlCol="0" anchor="t">
            <a:noAutofit/>
          </a:bodyPr>
          <a:lstStyle/>
          <a:p>
            <a:pPr>
              <a:lnSpc>
                <a:spcPct val="100000"/>
              </a:lnSpc>
              <a:spcBef>
                <a:spcPts val="1000"/>
              </a:spcBef>
            </a:pPr>
            <a:r>
              <a:rPr lang="en-US" sz="2000">
                <a:latin typeface="Arial"/>
                <a:ea typeface="+mn-lt"/>
                <a:cs typeface="+mn-lt"/>
              </a:rPr>
              <a:t>Consult </a:t>
            </a:r>
            <a:r>
              <a:rPr lang="en-US" sz="2000">
                <a:latin typeface="Arial"/>
                <a:ea typeface="+mn-lt"/>
                <a:cs typeface="+mn-lt"/>
                <a:hlinkClick r:id="rId4"/>
              </a:rPr>
              <a:t>Eden Centre resources</a:t>
            </a:r>
            <a:r>
              <a:rPr lang="en-US" sz="2000">
                <a:latin typeface="Arial"/>
                <a:ea typeface="+mn-lt"/>
                <a:cs typeface="+mn-lt"/>
              </a:rPr>
              <a:t> </a:t>
            </a:r>
          </a:p>
          <a:p>
            <a:pPr>
              <a:lnSpc>
                <a:spcPct val="100000"/>
              </a:lnSpc>
              <a:spcBef>
                <a:spcPts val="1000"/>
              </a:spcBef>
              <a:buClr>
                <a:srgbClr val="262626"/>
              </a:buClr>
            </a:pPr>
            <a:endParaRPr lang="en-US" sz="2000">
              <a:latin typeface="Arial"/>
              <a:ea typeface="+mn-lt"/>
              <a:cs typeface="+mn-lt"/>
            </a:endParaRPr>
          </a:p>
          <a:p>
            <a:pPr>
              <a:lnSpc>
                <a:spcPct val="100000"/>
              </a:lnSpc>
              <a:spcBef>
                <a:spcPts val="1000"/>
              </a:spcBef>
              <a:buClr>
                <a:srgbClr val="262626"/>
              </a:buClr>
            </a:pPr>
            <a:r>
              <a:rPr lang="en-US" sz="2000">
                <a:latin typeface="Arial"/>
                <a:ea typeface="+mn-lt"/>
                <a:cs typeface="+mn-lt"/>
              </a:rPr>
              <a:t>Attend one of our </a:t>
            </a:r>
            <a:r>
              <a:rPr lang="en-US" sz="2000">
                <a:latin typeface="Arial"/>
                <a:ea typeface="+mn-lt"/>
                <a:cs typeface="+mn-lt"/>
                <a:hlinkClick r:id="rId5"/>
              </a:rPr>
              <a:t>Eden Centre Academic Development Atlas</a:t>
            </a:r>
            <a:r>
              <a:rPr lang="en-US" sz="2000">
                <a:latin typeface="Arial"/>
                <a:ea typeface="+mn-lt"/>
                <a:cs typeface="+mn-lt"/>
              </a:rPr>
              <a:t> sessions</a:t>
            </a:r>
          </a:p>
          <a:p>
            <a:pPr>
              <a:lnSpc>
                <a:spcPct val="100000"/>
              </a:lnSpc>
              <a:spcBef>
                <a:spcPts val="1000"/>
              </a:spcBef>
              <a:buClr>
                <a:srgbClr val="262626"/>
              </a:buClr>
            </a:pPr>
            <a:endParaRPr lang="en-US" sz="2000">
              <a:latin typeface="Arial"/>
              <a:ea typeface="+mn-lt"/>
              <a:cs typeface="+mn-lt"/>
            </a:endParaRPr>
          </a:p>
          <a:p>
            <a:pPr>
              <a:lnSpc>
                <a:spcPct val="100000"/>
              </a:lnSpc>
              <a:spcBef>
                <a:spcPts val="1000"/>
              </a:spcBef>
              <a:buClr>
                <a:srgbClr val="262626"/>
              </a:buClr>
            </a:pPr>
            <a:r>
              <a:rPr lang="en-US" sz="2000">
                <a:latin typeface="Arial"/>
                <a:ea typeface="+mn-lt"/>
                <a:cs typeface="+mn-lt"/>
              </a:rPr>
              <a:t>Contact your </a:t>
            </a:r>
            <a:r>
              <a:rPr lang="en-US" sz="2000">
                <a:latin typeface="Arial"/>
                <a:ea typeface="+mn-lt"/>
                <a:cs typeface="+mn-lt"/>
                <a:hlinkClick r:id="rId6"/>
              </a:rPr>
              <a:t>Eden Centre departmental advisers</a:t>
            </a:r>
            <a:r>
              <a:rPr lang="en-US" sz="2000">
                <a:latin typeface="Arial"/>
                <a:ea typeface="+mn-lt"/>
                <a:cs typeface="+mn-lt"/>
              </a:rPr>
              <a:t> for bespoke discussions, guidance and expertise.</a:t>
            </a:r>
          </a:p>
          <a:p>
            <a:pPr lvl="1">
              <a:lnSpc>
                <a:spcPct val="100000"/>
              </a:lnSpc>
              <a:buClr>
                <a:srgbClr val="262626"/>
              </a:buClr>
            </a:pPr>
            <a:endParaRPr lang="en-US" sz="2000">
              <a:latin typeface="Arial"/>
              <a:ea typeface="+mn-lt"/>
              <a:cs typeface="+mn-lt"/>
            </a:endParaRPr>
          </a:p>
          <a:p>
            <a:pPr>
              <a:lnSpc>
                <a:spcPct val="100000"/>
              </a:lnSpc>
              <a:spcBef>
                <a:spcPts val="1000"/>
              </a:spcBef>
              <a:buClr>
                <a:srgbClr val="262626"/>
              </a:buClr>
            </a:pPr>
            <a:r>
              <a:rPr lang="en-US" sz="2000">
                <a:latin typeface="Arial"/>
                <a:ea typeface="+mn-lt"/>
                <a:cs typeface="+mn-lt"/>
              </a:rPr>
              <a:t>Contact </a:t>
            </a:r>
            <a:r>
              <a:rPr lang="en-US" sz="2000">
                <a:latin typeface="Arial"/>
                <a:ea typeface="+mn-lt"/>
                <a:cs typeface="+mn-lt"/>
                <a:hlinkClick r:id="rId7"/>
              </a:rPr>
              <a:t>Eden.digital@lse.ac.uk</a:t>
            </a:r>
            <a:r>
              <a:rPr lang="en-US" sz="2000">
                <a:latin typeface="Arial"/>
                <a:ea typeface="+mn-lt"/>
                <a:cs typeface="+mn-lt"/>
              </a:rPr>
              <a:t> for learning technology-related questions.</a:t>
            </a:r>
            <a:endParaRPr lang="en-GB" sz="2000">
              <a:latin typeface="Arial"/>
              <a:cs typeface="Arial"/>
            </a:endParaRPr>
          </a:p>
        </p:txBody>
      </p:sp>
      <p:pic>
        <p:nvPicPr>
          <p:cNvPr id="13" name="Picture 12">
            <a:extLst>
              <a:ext uri="{FF2B5EF4-FFF2-40B4-BE49-F238E27FC236}">
                <a16:creationId xmlns:a16="http://schemas.microsoft.com/office/drawing/2014/main" id="{DF1200BA-B388-4D07-8A38-88FA43A114A4}"/>
              </a:ext>
            </a:extLst>
          </p:cNvPr>
          <p:cNvPicPr>
            <a:picLocks noChangeAspect="1"/>
          </p:cNvPicPr>
          <p:nvPr/>
        </p:nvPicPr>
        <p:blipFill rotWithShape="1">
          <a:blip r:embed="rId8">
            <a:extLst>
              <a:ext uri="{28A0092B-C50C-407E-A947-70E740481C1C}">
                <a14:useLocalDpi xmlns:a14="http://schemas.microsoft.com/office/drawing/2010/main"/>
              </a:ext>
            </a:extLst>
          </a:blip>
          <a:srcRect l="11700" r="2132" b="5150"/>
          <a:stretch/>
        </p:blipFill>
        <p:spPr>
          <a:xfrm>
            <a:off x="10149839" y="716000"/>
            <a:ext cx="1268115" cy="612394"/>
          </a:xfrm>
          <a:prstGeom prst="rect">
            <a:avLst/>
          </a:prstGeom>
        </p:spPr>
      </p:pic>
    </p:spTree>
    <p:extLst>
      <p:ext uri="{BB962C8B-B14F-4D97-AF65-F5344CB8AC3E}">
        <p14:creationId xmlns:p14="http://schemas.microsoft.com/office/powerpoint/2010/main" val="36513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83432" y="687179"/>
            <a:ext cx="9144000" cy="701731"/>
          </a:xfrm>
          <a:prstGeom prst="rect">
            <a:avLst/>
          </a:prstGeom>
        </p:spPr>
        <p:txBody>
          <a:bodyPr vert="horz" lIns="91440" tIns="45720" rIns="91440" bIns="45720" rtlCol="0" anchor="b">
            <a:spAutoFit/>
          </a:bodyPr>
          <a:lstStyle>
            <a:lvl1pPr algn="ctr">
              <a:lnSpc>
                <a:spcPct val="90000"/>
              </a:lnSpc>
              <a:spcBef>
                <a:spcPct val="0"/>
              </a:spcBef>
              <a:buNone/>
              <a:defRPr sz="2800">
                <a:solidFill>
                  <a:srgbClr val="0070C0"/>
                </a:solidFill>
                <a:latin typeface="+mj-lt"/>
                <a:ea typeface="+mj-ea"/>
                <a:cs typeface="+mj-cs"/>
              </a:defRPr>
            </a:lvl1pPr>
          </a:lstStyle>
          <a:p>
            <a:r>
              <a:rPr lang="en-GB" sz="4400">
                <a:solidFill>
                  <a:schemeClr val="tx1"/>
                </a:solidFill>
              </a:rPr>
              <a:t>Being a GTA at LSE</a:t>
            </a:r>
          </a:p>
        </p:txBody>
      </p:sp>
      <p:graphicFrame>
        <p:nvGraphicFramePr>
          <p:cNvPr id="2" name="Table 1"/>
          <p:cNvGraphicFramePr>
            <a:graphicFrameLocks noGrp="1"/>
          </p:cNvGraphicFramePr>
          <p:nvPr>
            <p:extLst>
              <p:ext uri="{D42A27DB-BD31-4B8C-83A1-F6EECF244321}">
                <p14:modId xmlns:p14="http://schemas.microsoft.com/office/powerpoint/2010/main" val="1395112653"/>
              </p:ext>
            </p:extLst>
          </p:nvPr>
        </p:nvGraphicFramePr>
        <p:xfrm>
          <a:off x="1775520" y="1829216"/>
          <a:ext cx="8640960" cy="3904040"/>
        </p:xfrm>
        <a:graphic>
          <a:graphicData uri="http://schemas.openxmlformats.org/drawingml/2006/table">
            <a:tbl>
              <a:tblPr>
                <a:tableStyleId>{C083E6E3-FA7D-4D7B-A595-EF9225AFEA82}</a:tableStyleId>
              </a:tblPr>
              <a:tblGrid>
                <a:gridCol w="864096">
                  <a:extLst>
                    <a:ext uri="{9D8B030D-6E8A-4147-A177-3AD203B41FA5}">
                      <a16:colId xmlns:a16="http://schemas.microsoft.com/office/drawing/2014/main" val="20000"/>
                    </a:ext>
                  </a:extLst>
                </a:gridCol>
                <a:gridCol w="7776864">
                  <a:extLst>
                    <a:ext uri="{9D8B030D-6E8A-4147-A177-3AD203B41FA5}">
                      <a16:colId xmlns:a16="http://schemas.microsoft.com/office/drawing/2014/main" val="20001"/>
                    </a:ext>
                  </a:extLst>
                </a:gridCol>
              </a:tblGrid>
              <a:tr h="976010">
                <a:tc>
                  <a:txBody>
                    <a:bodyPr/>
                    <a:lstStyle/>
                    <a:p>
                      <a:pPr algn="ctr">
                        <a:lnSpc>
                          <a:spcPct val="150000"/>
                        </a:lnSpc>
                      </a:pPr>
                      <a:r>
                        <a:rPr lang="en-GB" sz="3200">
                          <a:solidFill>
                            <a:schemeClr val="bg1">
                              <a:lumMod val="65000"/>
                            </a:schemeClr>
                          </a:solidFill>
                        </a:rPr>
                        <a:t>1</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50000"/>
                        </a:lnSpc>
                      </a:pPr>
                      <a:r>
                        <a:rPr lang="en-GB" sz="3200">
                          <a:solidFill>
                            <a:schemeClr val="bg1">
                              <a:lumMod val="65000"/>
                            </a:schemeClr>
                          </a:solidFill>
                        </a:rPr>
                        <a:t>Introduction to Teaching and Learning at LSE</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976010">
                <a:tc>
                  <a:txBody>
                    <a:bodyPr/>
                    <a:lstStyle/>
                    <a:p>
                      <a:pPr algn="ctr">
                        <a:lnSpc>
                          <a:spcPct val="150000"/>
                        </a:lnSpc>
                      </a:pPr>
                      <a:r>
                        <a:rPr lang="en-GB" sz="3200">
                          <a:solidFill>
                            <a:schemeClr val="bg1">
                              <a:lumMod val="65000"/>
                            </a:schemeClr>
                          </a:solidFill>
                        </a:rPr>
                        <a:t>2</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50000"/>
                        </a:lnSpc>
                      </a:pPr>
                      <a:r>
                        <a:rPr lang="en-GB" sz="3200">
                          <a:solidFill>
                            <a:schemeClr val="bg1">
                              <a:lumMod val="65000"/>
                            </a:schemeClr>
                          </a:solidFill>
                        </a:rPr>
                        <a:t>Planning and Designing your Teaching</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976010">
                <a:tc>
                  <a:txBody>
                    <a:bodyPr/>
                    <a:lstStyle/>
                    <a:p>
                      <a:pPr algn="ctr">
                        <a:lnSpc>
                          <a:spcPct val="150000"/>
                        </a:lnSpc>
                      </a:pPr>
                      <a:r>
                        <a:rPr lang="en-GB" sz="3200" b="1">
                          <a:solidFill>
                            <a:schemeClr val="tx1"/>
                          </a:solidFill>
                        </a:rPr>
                        <a:t>3</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50000"/>
                        </a:lnSpc>
                      </a:pPr>
                      <a:r>
                        <a:rPr lang="en-GB" sz="3200" b="1">
                          <a:solidFill>
                            <a:schemeClr val="tx1"/>
                          </a:solidFill>
                        </a:rPr>
                        <a:t>Feedback and Assessment</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976010">
                <a:tc>
                  <a:txBody>
                    <a:bodyPr/>
                    <a:lstStyle/>
                    <a:p>
                      <a:pPr algn="ctr">
                        <a:lnSpc>
                          <a:spcPct val="150000"/>
                        </a:lnSpc>
                      </a:pPr>
                      <a:r>
                        <a:rPr lang="en-GB" sz="3200">
                          <a:solidFill>
                            <a:schemeClr val="bg1">
                              <a:lumMod val="65000"/>
                            </a:schemeClr>
                          </a:solidFill>
                        </a:rPr>
                        <a:t>4</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50000"/>
                        </a:lnSpc>
                      </a:pPr>
                      <a:r>
                        <a:rPr lang="en-GB" sz="3200">
                          <a:solidFill>
                            <a:schemeClr val="bg1">
                              <a:lumMod val="65000"/>
                            </a:schemeClr>
                          </a:solidFill>
                        </a:rPr>
                        <a:t>Evaluating your Teaching</a:t>
                      </a:r>
                    </a:p>
                  </a:txBody>
                  <a:tcPr marL="72000" marR="72000" marT="72000" marB="72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056896091"/>
                  </a:ext>
                </a:extLst>
              </a:tr>
            </a:tbl>
          </a:graphicData>
        </a:graphic>
      </p:graphicFrame>
    </p:spTree>
    <p:extLst>
      <p:ext uri="{BB962C8B-B14F-4D97-AF65-F5344CB8AC3E}">
        <p14:creationId xmlns:p14="http://schemas.microsoft.com/office/powerpoint/2010/main" val="394694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16F59D-C315-A147-9B85-2D275C841221}"/>
              </a:ext>
            </a:extLst>
          </p:cNvPr>
          <p:cNvSpPr txBox="1">
            <a:spLocks/>
          </p:cNvSpPr>
          <p:nvPr/>
        </p:nvSpPr>
        <p:spPr bwMode="auto">
          <a:xfrm>
            <a:off x="191344" y="426369"/>
            <a:ext cx="10972800" cy="1143000"/>
          </a:xfrm>
          <a:prstGeom prst="rect">
            <a:avLst/>
          </a:prstGeom>
        </p:spPr>
        <p:txBody>
          <a:bodyPr vert="horz" lIns="91440" tIns="45720" rIns="91440" bIns="45720" rtlCol="0" anchor="ctr">
            <a:normAutofit/>
          </a:bodyPr>
          <a:lstStyle>
            <a:lvl1pPr algn="ctr">
              <a:lnSpc>
                <a:spcPct val="90000"/>
              </a:lnSpc>
              <a:spcBef>
                <a:spcPct val="0"/>
              </a:spcBef>
              <a:buNone/>
              <a:defRPr sz="2800">
                <a:solidFill>
                  <a:srgbClr val="0070C0"/>
                </a:solidFill>
                <a:latin typeface="+mj-lt"/>
                <a:ea typeface="+mj-ea"/>
                <a:cs typeface="+mj-cs"/>
              </a:defRPr>
            </a:lvl1pPr>
          </a:lstStyle>
          <a:p>
            <a:pPr>
              <a:spcAft>
                <a:spcPts val="600"/>
              </a:spcAft>
            </a:pPr>
            <a:r>
              <a:rPr lang="en-GB" sz="4400">
                <a:solidFill>
                  <a:schemeClr val="tx1"/>
                </a:solidFill>
              </a:rPr>
              <a:t>Activity: When has learning occurred?</a:t>
            </a:r>
          </a:p>
        </p:txBody>
      </p:sp>
      <p:graphicFrame>
        <p:nvGraphicFramePr>
          <p:cNvPr id="8197" name="Rectangle 3">
            <a:extLst>
              <a:ext uri="{FF2B5EF4-FFF2-40B4-BE49-F238E27FC236}">
                <a16:creationId xmlns:a16="http://schemas.microsoft.com/office/drawing/2014/main" id="{F7EE6CAD-6617-4280-A9CA-0A75C42E9912}"/>
              </a:ext>
            </a:extLst>
          </p:cNvPr>
          <p:cNvGraphicFramePr>
            <a:graphicFrameLocks noGrp="1"/>
          </p:cNvGraphicFramePr>
          <p:nvPr>
            <p:ph idx="1"/>
            <p:extLst>
              <p:ext uri="{D42A27DB-BD31-4B8C-83A1-F6EECF244321}">
                <p14:modId xmlns:p14="http://schemas.microsoft.com/office/powerpoint/2010/main" val="3089799396"/>
              </p:ext>
            </p:extLst>
          </p:nvPr>
        </p:nvGraphicFramePr>
        <p:xfrm>
          <a:off x="609600" y="1665052"/>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249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60143" y="1346101"/>
            <a:ext cx="11001247" cy="2437590"/>
          </a:xfrm>
          <a:solidFill>
            <a:schemeClr val="bg1">
              <a:lumMod val="85000"/>
            </a:schemeClr>
          </a:solidFill>
        </p:spPr>
        <p:txBody>
          <a:bodyPr wrap="square">
            <a:spAutoFit/>
          </a:bodyPr>
          <a:lstStyle/>
          <a:p>
            <a:pPr marL="0" indent="0">
              <a:spcAft>
                <a:spcPts val="1200"/>
              </a:spcAft>
              <a:buNone/>
            </a:pPr>
            <a:r>
              <a:rPr lang="en-GB" altLang="en-US">
                <a:solidFill>
                  <a:schemeClr val="tx1">
                    <a:lumMod val="75000"/>
                    <a:lumOff val="25000"/>
                  </a:schemeClr>
                </a:solidFill>
                <a:latin typeface="Arial" charset="0"/>
                <a:ea typeface="MS PGothic" charset="0"/>
              </a:rPr>
              <a:t>“Assessment defines for students what is important, what counts, how they will spend their time and how they will see themselves as learners. If you want to change student learning, then change the methods of assessment.”</a:t>
            </a:r>
            <a:endParaRPr lang="en-GB" altLang="en-US" sz="2400">
              <a:latin typeface="Arial" charset="0"/>
              <a:ea typeface="MS PGothic" charset="0"/>
            </a:endParaRPr>
          </a:p>
          <a:p>
            <a:pPr marL="0" indent="0">
              <a:buNone/>
            </a:pPr>
            <a:r>
              <a:rPr lang="en-GB" altLang="en-US" sz="1200" b="1">
                <a:latin typeface="Arial" charset="0"/>
                <a:ea typeface="MS PGothic" charset="0"/>
              </a:rPr>
              <a:t>Brown, Bull and Pendlebury </a:t>
            </a:r>
            <a:r>
              <a:rPr lang="en-GB" altLang="en-US" sz="1200">
                <a:latin typeface="Arial" charset="0"/>
                <a:ea typeface="MS PGothic" charset="0"/>
              </a:rPr>
              <a:t>(1997) </a:t>
            </a:r>
            <a:r>
              <a:rPr lang="en-GB" altLang="en-US" sz="1200" i="1">
                <a:latin typeface="Arial" charset="0"/>
                <a:ea typeface="MS PGothic" charset="0"/>
              </a:rPr>
              <a:t>Assessing Student Learning in Higher Education</a:t>
            </a:r>
            <a:r>
              <a:rPr lang="en-GB" altLang="en-US" sz="1200">
                <a:latin typeface="Arial" charset="0"/>
                <a:ea typeface="MS PGothic" charset="0"/>
              </a:rPr>
              <a:t>, p.6</a:t>
            </a:r>
          </a:p>
        </p:txBody>
      </p:sp>
      <p:sp>
        <p:nvSpPr>
          <p:cNvPr id="3" name="Rectangle 3">
            <a:extLst>
              <a:ext uri="{FF2B5EF4-FFF2-40B4-BE49-F238E27FC236}">
                <a16:creationId xmlns:a16="http://schemas.microsoft.com/office/drawing/2014/main" id="{852584B1-E88F-B849-84CF-3A542E5ECB44}"/>
              </a:ext>
            </a:extLst>
          </p:cNvPr>
          <p:cNvSpPr txBox="1">
            <a:spLocks noChangeArrowheads="1"/>
          </p:cNvSpPr>
          <p:nvPr/>
        </p:nvSpPr>
        <p:spPr>
          <a:xfrm>
            <a:off x="335360" y="4293096"/>
            <a:ext cx="10801200" cy="1889748"/>
          </a:xfrm>
          <a:prstGeom prst="rect">
            <a:avLst/>
          </a:prstGeom>
          <a:solidFill>
            <a:schemeClr val="accent1">
              <a:lumMod val="20000"/>
              <a:lumOff val="8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altLang="en-US"/>
              <a:t>“Assessment is a moral activity.</a:t>
            </a:r>
          </a:p>
          <a:p>
            <a:pPr marL="0" indent="0">
              <a:buFont typeface="Arial" pitchFamily="34" charset="0"/>
              <a:buNone/>
            </a:pPr>
            <a:r>
              <a:rPr lang="en-GB" altLang="en-US"/>
              <a:t>What we choose to assess and how shows quite starkly what we value.”</a:t>
            </a:r>
          </a:p>
          <a:p>
            <a:pPr marL="0" indent="0">
              <a:buFont typeface="Arial" pitchFamily="34" charset="0"/>
              <a:buNone/>
            </a:pPr>
            <a:r>
              <a:rPr lang="en-GB" altLang="en-US" sz="1200" b="1"/>
              <a:t>Knight, P. </a:t>
            </a:r>
            <a:r>
              <a:rPr lang="en-GB" altLang="en-US" sz="1200"/>
              <a:t>(1995) </a:t>
            </a:r>
            <a:r>
              <a:rPr lang="en-GB" altLang="en-US" sz="1200" i="1"/>
              <a:t>Assessment for Learning in Higher Education</a:t>
            </a:r>
            <a:r>
              <a:rPr lang="en-GB" altLang="en-US" sz="1200"/>
              <a:t>, p.13.</a:t>
            </a:r>
          </a:p>
        </p:txBody>
      </p:sp>
    </p:spTree>
    <p:extLst>
      <p:ext uri="{BB962C8B-B14F-4D97-AF65-F5344CB8AC3E}">
        <p14:creationId xmlns:p14="http://schemas.microsoft.com/office/powerpoint/2010/main" val="380959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495834" y="588699"/>
            <a:ext cx="8229600" cy="646331"/>
          </a:xfrm>
        </p:spPr>
        <p:txBody>
          <a:bodyPr vert="horz" lIns="91440" tIns="45720" rIns="91440" bIns="45720" rtlCol="0" anchor="b">
            <a:spAutoFit/>
          </a:bodyPr>
          <a:lstStyle/>
          <a:p>
            <a:pPr>
              <a:lnSpc>
                <a:spcPct val="90000"/>
              </a:lnSpc>
            </a:pPr>
            <a:r>
              <a:rPr lang="en-GB" sz="4000"/>
              <a:t>Fundamental principles of assessment</a:t>
            </a:r>
          </a:p>
        </p:txBody>
      </p:sp>
      <p:sp>
        <p:nvSpPr>
          <p:cNvPr id="4" name="Rectangle 3">
            <a:extLst>
              <a:ext uri="{FF2B5EF4-FFF2-40B4-BE49-F238E27FC236}">
                <a16:creationId xmlns:a16="http://schemas.microsoft.com/office/drawing/2014/main" id="{0ABA2885-11BD-FC4F-96F9-2390506FF2A3}"/>
              </a:ext>
            </a:extLst>
          </p:cNvPr>
          <p:cNvSpPr txBox="1">
            <a:spLocks noChangeArrowheads="1"/>
          </p:cNvSpPr>
          <p:nvPr/>
        </p:nvSpPr>
        <p:spPr>
          <a:xfrm>
            <a:off x="551383" y="1556792"/>
            <a:ext cx="10369153" cy="4380686"/>
          </a:xfrm>
          <a:prstGeom prst="rect">
            <a:avLst/>
          </a:prstGeom>
          <a:solidFill>
            <a:schemeClr val="accent4">
              <a:lumMod val="20000"/>
              <a:lumOff val="8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en-US" sz="2800" b="1">
                <a:latin typeface="Arial" charset="0"/>
                <a:ea typeface="MS PGothic" charset="0"/>
              </a:rPr>
              <a:t>Validity (accuracy) and reliability (consistency)</a:t>
            </a:r>
          </a:p>
          <a:p>
            <a:pPr marL="0" indent="0">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en-US" sz="2800">
                <a:solidFill>
                  <a:schemeClr val="tx1">
                    <a:lumMod val="75000"/>
                    <a:lumOff val="25000"/>
                  </a:schemeClr>
                </a:solidFill>
                <a:latin typeface="Arial" charset="0"/>
                <a:ea typeface="MS PGothic" charset="0"/>
              </a:rPr>
              <a:t>The process of assessment must be effective in enabling students to demonstrate their achievement of the intended learning outcomes’</a:t>
            </a:r>
          </a:p>
          <a:p>
            <a:pPr marL="0" indent="0">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altLang="en-US" sz="2800">
              <a:solidFill>
                <a:schemeClr val="bg1">
                  <a:lumMod val="50000"/>
                </a:schemeClr>
              </a:solidFill>
              <a:latin typeface="Arial" charset="0"/>
              <a:ea typeface="MS PGothic" charset="0"/>
            </a:endParaRPr>
          </a:p>
          <a:p>
            <a:pPr marL="0" indent="0">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en-US" sz="2800" b="1">
                <a:latin typeface="Arial" charset="0"/>
                <a:ea typeface="MS PGothic" charset="0"/>
              </a:rPr>
              <a:t>Rigour, probity and fairness</a:t>
            </a:r>
            <a:endParaRPr lang="en-GB" altLang="en-US" sz="2800">
              <a:latin typeface="Arial" charset="0"/>
              <a:ea typeface="MS PGothic" charset="0"/>
            </a:endParaRPr>
          </a:p>
          <a:p>
            <a:pPr marL="0" indent="0">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en-US" sz="2800">
                <a:solidFill>
                  <a:schemeClr val="tx1">
                    <a:lumMod val="75000"/>
                    <a:lumOff val="25000"/>
                  </a:schemeClr>
                </a:solidFill>
                <a:latin typeface="Arial" charset="0"/>
                <a:ea typeface="MS PGothic" charset="0"/>
              </a:rPr>
              <a:t>Assessments should ensure that ‘all students are treated equitably, and that they are all given equivalent opportunities to demonstrate their achievement of the required standards.</a:t>
            </a:r>
          </a:p>
        </p:txBody>
      </p:sp>
      <p:sp>
        <p:nvSpPr>
          <p:cNvPr id="5" name="Rectangle 3">
            <a:extLst>
              <a:ext uri="{FF2B5EF4-FFF2-40B4-BE49-F238E27FC236}">
                <a16:creationId xmlns:a16="http://schemas.microsoft.com/office/drawing/2014/main" id="{23C7143A-C043-8644-BD44-9D71F8815395}"/>
              </a:ext>
            </a:extLst>
          </p:cNvPr>
          <p:cNvSpPr txBox="1">
            <a:spLocks noChangeArrowheads="1"/>
          </p:cNvSpPr>
          <p:nvPr/>
        </p:nvSpPr>
        <p:spPr>
          <a:xfrm>
            <a:off x="1162050" y="6161902"/>
            <a:ext cx="9144000" cy="257369"/>
          </a:xfrm>
          <a:prstGeom prst="rect">
            <a:avLst/>
          </a:prstGeom>
        </p:spPr>
        <p:txBody>
          <a:bodyPr vert="horz" wrap="square" lIns="36000" tIns="36000" rIns="36000" bIns="36000" rtlCol="0" anchor="t">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800"/>
              </a:spcBef>
              <a:buClr>
                <a:schemeClr val="bg1">
                  <a:lumMod val="50000"/>
                </a:schemeClr>
              </a:buClr>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200" b="1">
                <a:solidFill>
                  <a:schemeClr val="bg1">
                    <a:lumMod val="50000"/>
                  </a:schemeClr>
                </a:solidFill>
                <a:latin typeface="Arial"/>
                <a:ea typeface="MS PGothic"/>
                <a:cs typeface="Arial"/>
              </a:rPr>
              <a:t>QAA, 2012, p.6.</a:t>
            </a:r>
          </a:p>
        </p:txBody>
      </p:sp>
      <p:pic>
        <p:nvPicPr>
          <p:cNvPr id="3" name="Picture 2">
            <a:extLst>
              <a:ext uri="{FF2B5EF4-FFF2-40B4-BE49-F238E27FC236}">
                <a16:creationId xmlns:a16="http://schemas.microsoft.com/office/drawing/2014/main" id="{20AE799E-C59F-4BEE-A88F-75C6FD1A947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2845" b="-5148"/>
          <a:stretch/>
        </p:blipFill>
        <p:spPr>
          <a:xfrm>
            <a:off x="10306050" y="2005306"/>
            <a:ext cx="2063552" cy="1392327"/>
          </a:xfrm>
          <a:prstGeom prst="rect">
            <a:avLst/>
          </a:prstGeom>
        </p:spPr>
      </p:pic>
      <p:sp>
        <p:nvSpPr>
          <p:cNvPr id="6" name="TextBox 5">
            <a:extLst>
              <a:ext uri="{FF2B5EF4-FFF2-40B4-BE49-F238E27FC236}">
                <a16:creationId xmlns:a16="http://schemas.microsoft.com/office/drawing/2014/main" id="{B5861705-4AEF-43FE-83EC-D0B90F90D324}"/>
              </a:ext>
            </a:extLst>
          </p:cNvPr>
          <p:cNvSpPr txBox="1"/>
          <p:nvPr/>
        </p:nvSpPr>
        <p:spPr>
          <a:xfrm>
            <a:off x="7920194" y="6240354"/>
            <a:ext cx="3610479" cy="230832"/>
          </a:xfrm>
          <a:prstGeom prst="rect">
            <a:avLst/>
          </a:prstGeom>
          <a:noFill/>
        </p:spPr>
        <p:txBody>
          <a:bodyPr wrap="square" rtlCol="0">
            <a:spAutoFit/>
          </a:bodyPr>
          <a:lstStyle/>
          <a:p>
            <a:r>
              <a:rPr lang="en-GB" sz="900">
                <a:hlinkClick r:id="rId4" tooltip="http://en.wikipedia.org/wiki/File:Quality_Assurance_Agency_for_Higher_Education_logo.pn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21211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txBox="1">
            <a:spLocks noGrp="1"/>
          </p:cNvSpPr>
          <p:nvPr>
            <p:ph type="title" idx="4294967295"/>
          </p:nvPr>
        </p:nvSpPr>
        <p:spPr>
          <a:xfrm>
            <a:off x="2209800" y="332656"/>
            <a:ext cx="7772400" cy="701731"/>
          </a:xfrm>
        </p:spPr>
        <p:txBody>
          <a:bodyPr vert="horz" lIns="91440" tIns="45720" rIns="91440" bIns="45720" rtlCol="0" anchor="b">
            <a:spAutoFit/>
          </a:bodyPr>
          <a:lstStyle/>
          <a:p>
            <a:pPr>
              <a:lnSpc>
                <a:spcPct val="90000"/>
              </a:lnSpc>
            </a:pPr>
            <a:r>
              <a:rPr lang="en-US"/>
              <a:t>Different types of assessment </a:t>
            </a:r>
          </a:p>
        </p:txBody>
      </p:sp>
      <p:graphicFrame>
        <p:nvGraphicFramePr>
          <p:cNvPr id="5" name="Table 4">
            <a:extLst>
              <a:ext uri="{FF2B5EF4-FFF2-40B4-BE49-F238E27FC236}">
                <a16:creationId xmlns:a16="http://schemas.microsoft.com/office/drawing/2014/main" id="{EE671843-5DF4-4D9A-99BE-C27E9F8A2903}"/>
              </a:ext>
            </a:extLst>
          </p:cNvPr>
          <p:cNvGraphicFramePr>
            <a:graphicFrameLocks noGrp="1"/>
          </p:cNvGraphicFramePr>
          <p:nvPr>
            <p:extLst>
              <p:ext uri="{D42A27DB-BD31-4B8C-83A1-F6EECF244321}">
                <p14:modId xmlns:p14="http://schemas.microsoft.com/office/powerpoint/2010/main" val="1343876264"/>
              </p:ext>
            </p:extLst>
          </p:nvPr>
        </p:nvGraphicFramePr>
        <p:xfrm>
          <a:off x="2495600" y="1268760"/>
          <a:ext cx="7200800" cy="4320480"/>
        </p:xfrm>
        <a:graphic>
          <a:graphicData uri="http://schemas.openxmlformats.org/drawingml/2006/table">
            <a:tbl>
              <a:tblPr>
                <a:tableStyleId>{BC89EF96-8CEA-46FF-86C4-4CE0E7609802}</a:tableStyleId>
              </a:tblPr>
              <a:tblGrid>
                <a:gridCol w="2088232">
                  <a:extLst>
                    <a:ext uri="{9D8B030D-6E8A-4147-A177-3AD203B41FA5}">
                      <a16:colId xmlns:a16="http://schemas.microsoft.com/office/drawing/2014/main" val="295240664"/>
                    </a:ext>
                  </a:extLst>
                </a:gridCol>
                <a:gridCol w="5112568">
                  <a:extLst>
                    <a:ext uri="{9D8B030D-6E8A-4147-A177-3AD203B41FA5}">
                      <a16:colId xmlns:a16="http://schemas.microsoft.com/office/drawing/2014/main" val="3227883558"/>
                    </a:ext>
                  </a:extLst>
                </a:gridCol>
              </a:tblGrid>
              <a:tr h="1440160">
                <a:tc>
                  <a:txBody>
                    <a:bodyPr/>
                    <a:lstStyle/>
                    <a:p>
                      <a:pPr algn="ctr"/>
                      <a:r>
                        <a:rPr lang="en-GB" sz="3200"/>
                        <a:t>Summative</a:t>
                      </a:r>
                    </a:p>
                  </a:txBody>
                  <a:tcPr anchor="ctr">
                    <a:solidFill>
                      <a:schemeClr val="accent2">
                        <a:lumMod val="20000"/>
                        <a:lumOff val="80000"/>
                      </a:schemeClr>
                    </a:solidFill>
                  </a:tcPr>
                </a:tc>
                <a:tc>
                  <a:txBody>
                    <a:bodyPr/>
                    <a:lstStyle/>
                    <a:p>
                      <a:pPr algn="ctr"/>
                      <a:r>
                        <a:rPr lang="en-GB" sz="3200"/>
                        <a:t>Assessment </a:t>
                      </a:r>
                      <a:r>
                        <a:rPr lang="en-GB" sz="3200" b="1" i="1">
                          <a:highlight>
                            <a:srgbClr val="FFFF00"/>
                          </a:highlight>
                        </a:rPr>
                        <a:t>of</a:t>
                      </a:r>
                      <a:r>
                        <a:rPr lang="en-GB" sz="3200">
                          <a:highlight>
                            <a:srgbClr val="FFFF00"/>
                          </a:highlight>
                        </a:rPr>
                        <a:t> </a:t>
                      </a:r>
                      <a:r>
                        <a:rPr lang="en-GB" sz="3200" i="0"/>
                        <a:t>learning</a:t>
                      </a:r>
                      <a:endParaRPr lang="en-GB" sz="3200"/>
                    </a:p>
                  </a:txBody>
                  <a:tcPr anchor="ctr">
                    <a:solidFill>
                      <a:schemeClr val="accent3">
                        <a:lumMod val="40000"/>
                        <a:lumOff val="60000"/>
                      </a:schemeClr>
                    </a:solidFill>
                  </a:tcPr>
                </a:tc>
                <a:extLst>
                  <a:ext uri="{0D108BD9-81ED-4DB2-BD59-A6C34878D82A}">
                    <a16:rowId xmlns:a16="http://schemas.microsoft.com/office/drawing/2014/main" val="2640550900"/>
                  </a:ext>
                </a:extLst>
              </a:tr>
              <a:tr h="1440160">
                <a:tc>
                  <a:txBody>
                    <a:bodyPr/>
                    <a:lstStyle/>
                    <a:p>
                      <a:pPr algn="ctr"/>
                      <a:r>
                        <a:rPr lang="en-GB" sz="3200"/>
                        <a:t>Formative</a:t>
                      </a:r>
                    </a:p>
                  </a:txBody>
                  <a:tcPr anchor="ctr">
                    <a:solidFill>
                      <a:schemeClr val="accent2">
                        <a:lumMod val="20000"/>
                        <a:lumOff val="80000"/>
                      </a:schemeClr>
                    </a:solidFill>
                  </a:tcPr>
                </a:tc>
                <a:tc>
                  <a:txBody>
                    <a:bodyPr/>
                    <a:lstStyle/>
                    <a:p>
                      <a:pPr algn="ctr"/>
                      <a:r>
                        <a:rPr lang="en-GB" sz="3200"/>
                        <a:t>Assessment</a:t>
                      </a:r>
                      <a:r>
                        <a:rPr lang="en-GB" sz="3200" b="1">
                          <a:highlight>
                            <a:srgbClr val="FFFF00"/>
                          </a:highlight>
                        </a:rPr>
                        <a:t> </a:t>
                      </a:r>
                      <a:r>
                        <a:rPr lang="en-GB" sz="3200" b="1" i="1">
                          <a:highlight>
                            <a:srgbClr val="FFFF00"/>
                          </a:highlight>
                        </a:rPr>
                        <a:t>for</a:t>
                      </a:r>
                      <a:r>
                        <a:rPr lang="en-GB" sz="3200" b="1" i="0">
                          <a:highlight>
                            <a:srgbClr val="FFFF00"/>
                          </a:highlight>
                        </a:rPr>
                        <a:t> </a:t>
                      </a:r>
                      <a:r>
                        <a:rPr lang="en-GB" sz="3200" i="0"/>
                        <a:t>learning</a:t>
                      </a:r>
                      <a:endParaRPr lang="en-GB" sz="3200"/>
                    </a:p>
                  </a:txBody>
                  <a:tcPr anchor="ctr">
                    <a:solidFill>
                      <a:schemeClr val="accent3">
                        <a:lumMod val="40000"/>
                        <a:lumOff val="60000"/>
                      </a:schemeClr>
                    </a:solidFill>
                  </a:tcPr>
                </a:tc>
                <a:extLst>
                  <a:ext uri="{0D108BD9-81ED-4DB2-BD59-A6C34878D82A}">
                    <a16:rowId xmlns:a16="http://schemas.microsoft.com/office/drawing/2014/main" val="1941110510"/>
                  </a:ext>
                </a:extLst>
              </a:tr>
              <a:tr h="1440160">
                <a:tc>
                  <a:txBody>
                    <a:bodyPr/>
                    <a:lstStyle/>
                    <a:p>
                      <a:pPr algn="ctr"/>
                      <a:r>
                        <a:rPr lang="en-GB" sz="3200"/>
                        <a:t>Diagnostic</a:t>
                      </a:r>
                    </a:p>
                  </a:txBody>
                  <a:tcPr anchor="ctr">
                    <a:solidFill>
                      <a:schemeClr val="accent2">
                        <a:lumMod val="20000"/>
                        <a:lumOff val="80000"/>
                      </a:schemeClr>
                    </a:solidFill>
                  </a:tcPr>
                </a:tc>
                <a:tc>
                  <a:txBody>
                    <a:bodyPr/>
                    <a:lstStyle/>
                    <a:p>
                      <a:pPr algn="ctr"/>
                      <a:r>
                        <a:rPr lang="en-GB" sz="3200"/>
                        <a:t>Assessment</a:t>
                      </a:r>
                      <a:r>
                        <a:rPr lang="en-GB" sz="3200">
                          <a:highlight>
                            <a:srgbClr val="FFFF00"/>
                          </a:highlight>
                        </a:rPr>
                        <a:t> </a:t>
                      </a:r>
                      <a:r>
                        <a:rPr lang="en-GB" sz="3200" b="1" i="1">
                          <a:highlight>
                            <a:srgbClr val="FFFF00"/>
                          </a:highlight>
                        </a:rPr>
                        <a:t>as</a:t>
                      </a:r>
                      <a:r>
                        <a:rPr lang="en-GB" sz="3200" i="0">
                          <a:highlight>
                            <a:srgbClr val="FFFF00"/>
                          </a:highlight>
                        </a:rPr>
                        <a:t> </a:t>
                      </a:r>
                      <a:r>
                        <a:rPr lang="en-GB" sz="3200" i="0"/>
                        <a:t>learning</a:t>
                      </a:r>
                      <a:endParaRPr lang="en-GB" sz="3200"/>
                    </a:p>
                  </a:txBody>
                  <a:tcPr anchor="ctr">
                    <a:solidFill>
                      <a:schemeClr val="accent3">
                        <a:lumMod val="40000"/>
                        <a:lumOff val="60000"/>
                      </a:schemeClr>
                    </a:solidFill>
                  </a:tcPr>
                </a:tc>
                <a:extLst>
                  <a:ext uri="{0D108BD9-81ED-4DB2-BD59-A6C34878D82A}">
                    <a16:rowId xmlns:a16="http://schemas.microsoft.com/office/drawing/2014/main" val="1201000903"/>
                  </a:ext>
                </a:extLst>
              </a:tr>
            </a:tbl>
          </a:graphicData>
        </a:graphic>
      </p:graphicFrame>
    </p:spTree>
    <p:extLst>
      <p:ext uri="{BB962C8B-B14F-4D97-AF65-F5344CB8AC3E}">
        <p14:creationId xmlns:p14="http://schemas.microsoft.com/office/powerpoint/2010/main" val="161394141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op view of basketball court lines">
            <a:extLst>
              <a:ext uri="{FF2B5EF4-FFF2-40B4-BE49-F238E27FC236}">
                <a16:creationId xmlns:a16="http://schemas.microsoft.com/office/drawing/2014/main" id="{550AB3DE-42A9-43AD-A1E4-AD3FF1D3AC75}"/>
              </a:ext>
            </a:extLst>
          </p:cNvPr>
          <p:cNvPicPr>
            <a:picLocks noChangeAspect="1"/>
          </p:cNvPicPr>
          <p:nvPr/>
        </p:nvPicPr>
        <p:blipFill rotWithShape="1">
          <a:blip r:embed="rId3">
            <a:extLst>
              <a:ext uri="{28A0092B-C50C-407E-A947-70E740481C1C}">
                <a14:useLocalDpi xmlns:a14="http://schemas.microsoft.com/office/drawing/2010/main"/>
              </a:ext>
            </a:extLst>
          </a:blip>
          <a:srcRect t="21013" r="9091" b="2378"/>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58FEF15-658F-4475-85EA-AA5C35CC2403}"/>
              </a:ext>
            </a:extLst>
          </p:cNvPr>
          <p:cNvSpPr>
            <a:spLocks noGrp="1"/>
          </p:cNvSpPr>
          <p:nvPr>
            <p:ph idx="1"/>
          </p:nvPr>
        </p:nvSpPr>
        <p:spPr>
          <a:xfrm>
            <a:off x="774043" y="980729"/>
            <a:ext cx="4602152" cy="4945188"/>
          </a:xfrm>
          <a:solidFill>
            <a:srgbClr val="D9D9D9"/>
          </a:solidFill>
        </p:spPr>
        <p:txBody>
          <a:bodyPr>
            <a:normAutofit/>
          </a:bodyPr>
          <a:lstStyle/>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lgn="ctr">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i="1">
              <a:latin typeface="Arial" charset="0"/>
              <a:ea typeface="MS PGothic" charset="0"/>
            </a:endParaRPr>
          </a:p>
          <a:p>
            <a:pPr marL="0" indent="0">
              <a:spcBef>
                <a:spcPts val="800"/>
              </a:spcBef>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a:latin typeface="Arial" charset="0"/>
                <a:ea typeface="MS PGothic" charset="0"/>
              </a:rPr>
              <a:t>Type in the chat</a:t>
            </a:r>
          </a:p>
        </p:txBody>
      </p:sp>
      <p:pic>
        <p:nvPicPr>
          <p:cNvPr id="9" name="Picture 8">
            <a:extLst>
              <a:ext uri="{FF2B5EF4-FFF2-40B4-BE49-F238E27FC236}">
                <a16:creationId xmlns:a16="http://schemas.microsoft.com/office/drawing/2014/main" id="{988BDBAA-0E2D-48D3-9970-CD5767488AB9}"/>
              </a:ext>
            </a:extLst>
          </p:cNvPr>
          <p:cNvPicPr>
            <a:picLocks noChangeAspect="1"/>
          </p:cNvPicPr>
          <p:nvPr/>
        </p:nvPicPr>
        <p:blipFill rotWithShape="1">
          <a:blip r:embed="rId4">
            <a:extLst>
              <a:ext uri="{28A0092B-C50C-407E-A947-70E740481C1C}">
                <a14:useLocalDpi xmlns:a14="http://schemas.microsoft.com/office/drawing/2010/main"/>
              </a:ext>
            </a:extLst>
          </a:blip>
          <a:srcRect l="11700" r="2132" b="5150"/>
          <a:stretch/>
        </p:blipFill>
        <p:spPr>
          <a:xfrm>
            <a:off x="10149839" y="716000"/>
            <a:ext cx="1268115" cy="612394"/>
          </a:xfrm>
          <a:prstGeom prst="rect">
            <a:avLst/>
          </a:prstGeom>
        </p:spPr>
      </p:pic>
      <p:sp>
        <p:nvSpPr>
          <p:cNvPr id="4" name="Title 3">
            <a:extLst>
              <a:ext uri="{FF2B5EF4-FFF2-40B4-BE49-F238E27FC236}">
                <a16:creationId xmlns:a16="http://schemas.microsoft.com/office/drawing/2014/main" id="{DCF7DFEF-4CE2-4FA7-8E79-CC261751FEAF}"/>
              </a:ext>
            </a:extLst>
          </p:cNvPr>
          <p:cNvSpPr>
            <a:spLocks noGrp="1"/>
          </p:cNvSpPr>
          <p:nvPr>
            <p:ph type="title"/>
          </p:nvPr>
        </p:nvSpPr>
        <p:spPr>
          <a:xfrm>
            <a:off x="774043" y="1328394"/>
            <a:ext cx="4602152" cy="3216997"/>
          </a:xfrm>
          <a:solidFill>
            <a:srgbClr val="D9D9D9"/>
          </a:solidFill>
        </p:spPr>
        <p:txBody>
          <a:bodyPr>
            <a:normAutofit/>
          </a:bodyPr>
          <a:lstStyle/>
          <a:p>
            <a:r>
              <a:rPr lang="en-GB"/>
              <a:t>What forms of assessment are used in your course?</a:t>
            </a:r>
          </a:p>
        </p:txBody>
      </p:sp>
    </p:spTree>
    <p:extLst>
      <p:ext uri="{BB962C8B-B14F-4D97-AF65-F5344CB8AC3E}">
        <p14:creationId xmlns:p14="http://schemas.microsoft.com/office/powerpoint/2010/main" val="45003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16F59D-C315-A147-9B85-2D275C841221}"/>
              </a:ext>
            </a:extLst>
          </p:cNvPr>
          <p:cNvSpPr txBox="1">
            <a:spLocks/>
          </p:cNvSpPr>
          <p:nvPr/>
        </p:nvSpPr>
        <p:spPr bwMode="auto">
          <a:xfrm>
            <a:off x="609600" y="274638"/>
            <a:ext cx="8798768" cy="1143000"/>
          </a:xfrm>
          <a:prstGeom prst="rect">
            <a:avLst/>
          </a:prstGeom>
        </p:spPr>
        <p:txBody>
          <a:bodyPr vert="horz" lIns="91440" tIns="45720" rIns="91440" bIns="45720" rtlCol="0" anchor="ctr">
            <a:normAutofit fontScale="92500" lnSpcReduction="10000"/>
          </a:bodyPr>
          <a:lstStyle>
            <a:lvl1pPr algn="ctr">
              <a:lnSpc>
                <a:spcPct val="90000"/>
              </a:lnSpc>
              <a:spcBef>
                <a:spcPct val="0"/>
              </a:spcBef>
              <a:buNone/>
              <a:defRPr sz="2800">
                <a:solidFill>
                  <a:srgbClr val="0070C0"/>
                </a:solidFill>
                <a:latin typeface="+mj-lt"/>
                <a:ea typeface="+mj-ea"/>
                <a:cs typeface="+mj-cs"/>
              </a:defRPr>
            </a:lvl1pPr>
          </a:lstStyle>
          <a:p>
            <a:pPr>
              <a:spcAft>
                <a:spcPts val="600"/>
              </a:spcAft>
            </a:pPr>
            <a:r>
              <a:rPr lang="en-GB" sz="4400">
                <a:solidFill>
                  <a:schemeClr val="tx1"/>
                </a:solidFill>
              </a:rPr>
              <a:t>Activity: The Great British Biscuit Bake-Off (1)</a:t>
            </a:r>
          </a:p>
        </p:txBody>
      </p:sp>
      <p:sp>
        <p:nvSpPr>
          <p:cNvPr id="8195" name="Rectangle 3"/>
          <p:cNvSpPr>
            <a:spLocks noGrp="1" noChangeArrowheads="1"/>
          </p:cNvSpPr>
          <p:nvPr>
            <p:ph sz="half" idx="1"/>
          </p:nvPr>
        </p:nvSpPr>
        <p:spPr>
          <a:xfrm>
            <a:off x="609600" y="1600201"/>
            <a:ext cx="5384800" cy="4525963"/>
          </a:xfrm>
          <a:solidFill>
            <a:schemeClr val="bg1">
              <a:lumMod val="95000"/>
            </a:schemeClr>
          </a:solidFill>
        </p:spPr>
        <p:txBody>
          <a:bodyPr vert="horz" lIns="91440" tIns="45720" rIns="91440" bIns="45720" rtlCol="0" anchor="t">
            <a:normAutofit/>
          </a:bodyPr>
          <a:lstStyle/>
          <a:p>
            <a:pPr marL="0" indent="0">
              <a:lnSpc>
                <a:spcPct val="90000"/>
              </a:lnSpc>
              <a:buClr>
                <a:srgbClr val="0070C0"/>
              </a:buCl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a:t>You are a judge for the Great British Biscuit Bake-Off.  </a:t>
            </a:r>
          </a:p>
          <a:p>
            <a:pPr marL="0" indent="0">
              <a:lnSpc>
                <a:spcPct val="90000"/>
              </a:lnSpc>
              <a:buClr>
                <a:srgbClr val="0070C0"/>
              </a:buClr>
              <a:buFont typeface="Arial" pitchFamily="34"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a:p>
          <a:p>
            <a:pPr marL="457200" indent="-457200">
              <a:lnSpc>
                <a:spcPct val="90000"/>
              </a:lnSpc>
              <a:buClr>
                <a:srgbClr val="0070C0"/>
              </a:buClr>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ea typeface="+mn-lt"/>
                <a:cs typeface="+mn-lt"/>
              </a:rPr>
              <a:t>Download the 'biscuit assignment paper' from Moodle.</a:t>
            </a:r>
            <a:endParaRPr lang="en-GB" altLang="en-US" sz="2400"/>
          </a:p>
          <a:p>
            <a:pPr marL="457200" indent="-457200">
              <a:lnSpc>
                <a:spcPct val="90000"/>
              </a:lnSpc>
              <a:buClr>
                <a:srgbClr val="0070C0"/>
              </a:buClr>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a:t>In 50-100 words define what a 'good' biscuit is. </a:t>
            </a:r>
            <a:endParaRPr lang="en-GB" altLang="en-US" sz="2400">
              <a:cs typeface="Calibri"/>
            </a:endParaRP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a:t>Based on your definition, select which five of the ‘biscuits’ in the Biscuit Gallery are indeed 'good'. </a:t>
            </a:r>
            <a:endParaRPr lang="en-GB" altLang="en-US" sz="2400">
              <a:cs typeface="Calibri"/>
            </a:endParaRPr>
          </a:p>
          <a:p>
            <a:pPr marL="514350" indent="-514350">
              <a:lnSpc>
                <a:spcPct val="90000"/>
              </a:lnSpc>
              <a:buClr>
                <a:srgbClr val="0070C0"/>
              </a:buClr>
              <a:buFont typeface="Arial" pitchFamily="34" charset="0"/>
              <a:buAutoNum type="arabicPeriod"/>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a:t>Once completed, upload the paper to Moodle.</a:t>
            </a:r>
            <a:endParaRPr lang="en-GB" altLang="en-US" sz="2400">
              <a:cs typeface="Calibri"/>
            </a:endParaRPr>
          </a:p>
        </p:txBody>
      </p:sp>
      <p:pic>
        <p:nvPicPr>
          <p:cNvPr id="3" name="Picture 2" descr="Background pattern&#10;&#10;Description automatically generated">
            <a:extLst>
              <a:ext uri="{FF2B5EF4-FFF2-40B4-BE49-F238E27FC236}">
                <a16:creationId xmlns:a16="http://schemas.microsoft.com/office/drawing/2014/main" id="{532796E2-04C4-4E0B-AB08-FDEC60384B8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19" r="6166" b="2"/>
          <a:stretch/>
        </p:blipFill>
        <p:spPr>
          <a:xfrm>
            <a:off x="6197600" y="1600201"/>
            <a:ext cx="4917336" cy="4133056"/>
          </a:xfrm>
          <a:prstGeom prst="rect">
            <a:avLst/>
          </a:prstGeom>
          <a:noFill/>
        </p:spPr>
      </p:pic>
      <p:pic>
        <p:nvPicPr>
          <p:cNvPr id="8" name="Picture 7" descr="Icon&#10;&#10;Description automatically generated">
            <a:extLst>
              <a:ext uri="{FF2B5EF4-FFF2-40B4-BE49-F238E27FC236}">
                <a16:creationId xmlns:a16="http://schemas.microsoft.com/office/drawing/2014/main" id="{825177C8-AB79-4F6F-8D20-D8178D213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0766" y="5883565"/>
            <a:ext cx="720680" cy="720680"/>
          </a:xfrm>
          <a:prstGeom prst="rect">
            <a:avLst/>
          </a:prstGeom>
        </p:spPr>
      </p:pic>
      <p:sp>
        <p:nvSpPr>
          <p:cNvPr id="4" name="TextBox 3">
            <a:extLst>
              <a:ext uri="{FF2B5EF4-FFF2-40B4-BE49-F238E27FC236}">
                <a16:creationId xmlns:a16="http://schemas.microsoft.com/office/drawing/2014/main" id="{5D1B697B-3F64-4805-8E78-51F833EAC652}"/>
              </a:ext>
            </a:extLst>
          </p:cNvPr>
          <p:cNvSpPr txBox="1"/>
          <p:nvPr/>
        </p:nvSpPr>
        <p:spPr>
          <a:xfrm>
            <a:off x="7320136" y="588356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flickr.com/photos/adamwilson/5383963129/">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50891576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VTI">
  <a:themeElements>
    <a:clrScheme name="AnalogousFromDarkSeedLeftStep">
      <a:dk1>
        <a:srgbClr val="000000"/>
      </a:dk1>
      <a:lt1>
        <a:srgbClr val="FFFFFF"/>
      </a:lt1>
      <a:dk2>
        <a:srgbClr val="243041"/>
      </a:dk2>
      <a:lt2>
        <a:srgbClr val="E2E8E3"/>
      </a:lt2>
      <a:accent1>
        <a:srgbClr val="D63AB0"/>
      </a:accent1>
      <a:accent2>
        <a:srgbClr val="A928C4"/>
      </a:accent2>
      <a:accent3>
        <a:srgbClr val="7A3AD6"/>
      </a:accent3>
      <a:accent4>
        <a:srgbClr val="4C4DCE"/>
      </a:accent4>
      <a:accent5>
        <a:srgbClr val="3A7CD6"/>
      </a:accent5>
      <a:accent6>
        <a:srgbClr val="28ABC4"/>
      </a:accent6>
      <a:hlink>
        <a:srgbClr val="5875C7"/>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1B13F6FDED447B9B9FF247F8716F6" ma:contentTypeVersion="8" ma:contentTypeDescription="Create a new document." ma:contentTypeScope="" ma:versionID="eb29aadf87a90e4f1eae45d80df82d2a">
  <xsd:schema xmlns:xsd="http://www.w3.org/2001/XMLSchema" xmlns:xs="http://www.w3.org/2001/XMLSchema" xmlns:p="http://schemas.microsoft.com/office/2006/metadata/properties" xmlns:ns2="7c3df1fa-c718-4dbd-8017-89530f93c93d" targetNamespace="http://schemas.microsoft.com/office/2006/metadata/properties" ma:root="true" ma:fieldsID="3dfe726a2b439052b9ed1ebfc4a3e2b8" ns2:_="">
    <xsd:import namespace="7c3df1fa-c718-4dbd-8017-89530f93c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df1fa-c718-4dbd-8017-89530f93c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197AA1-9EB0-496C-B89F-1FDC253EE40C}">
  <ds:schemaRefs>
    <ds:schemaRef ds:uri="7c3df1fa-c718-4dbd-8017-89530f93c9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60E351A5-53EB-4359-9F63-9CB747F6ECDC}">
  <ds:schemaRefs>
    <ds:schemaRef ds:uri="http://schemas.microsoft.com/sharepoint/v3/contenttype/forms"/>
  </ds:schemaRefs>
</ds:datastoreItem>
</file>

<file path=customXml/itemProps3.xml><?xml version="1.0" encoding="utf-8"?>
<ds:datastoreItem xmlns:ds="http://schemas.openxmlformats.org/officeDocument/2006/customXml" ds:itemID="{87CFF7F6-52DB-4583-8DF1-53773C85D1C8}">
  <ds:schemaRefs>
    <ds:schemaRef ds:uri="http://schemas.microsoft.com/office/2006/metadata/properties"/>
    <ds:schemaRef ds:uri="http://schemas.microsoft.com/office/infopath/2007/PartnerControl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
  <TotalTime>3</TotalTime>
  <Words>2150</Words>
  <Application>Microsoft Macintosh PowerPoint</Application>
  <PresentationFormat>Widescreen</PresentationFormat>
  <Paragraphs>238</Paragraphs>
  <Slides>20</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Garamond</vt:lpstr>
      <vt:lpstr>Times New Roman</vt:lpstr>
      <vt:lpstr>Wingdings</vt:lpstr>
      <vt:lpstr>1_Office Theme</vt:lpstr>
      <vt:lpstr>Office Theme</vt:lpstr>
      <vt:lpstr>SavonVTI</vt:lpstr>
      <vt:lpstr>1_Office Theme</vt:lpstr>
      <vt:lpstr>Whilst you are waiting…</vt:lpstr>
      <vt:lpstr>       Being a GTA at LSE  Workshop 3  Feedback and Assessment   </vt:lpstr>
      <vt:lpstr>PowerPoint Presentation</vt:lpstr>
      <vt:lpstr>PowerPoint Presentation</vt:lpstr>
      <vt:lpstr>PowerPoint Presentation</vt:lpstr>
      <vt:lpstr>Fundamental principles of assessment</vt:lpstr>
      <vt:lpstr>Different types of assessment </vt:lpstr>
      <vt:lpstr>What forms of assessment are used in your course?</vt:lpstr>
      <vt:lpstr>PowerPoint Presentation</vt:lpstr>
      <vt:lpstr>PowerPoint Presentation</vt:lpstr>
      <vt:lpstr>Marking criteria and standards</vt:lpstr>
      <vt:lpstr>Marking criteria and standards - example</vt:lpstr>
      <vt:lpstr>PowerPoint Presentation</vt:lpstr>
      <vt:lpstr>PowerPoint Presentation</vt:lpstr>
      <vt:lpstr>Seven principles of good feedback practice</vt:lpstr>
      <vt:lpstr>PowerPoint Presentation</vt:lpstr>
      <vt:lpstr>Activity:  The Great British Biscuit  Bake-Off (3) </vt:lpstr>
      <vt:lpstr>PowerPoint Presentation</vt:lpstr>
      <vt:lpstr>External resources</vt:lpstr>
      <vt:lpstr>What next?</vt:lpstr>
    </vt:vector>
  </TitlesOfParts>
  <Company>London School of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GTA at LSE - Qual - PM - v1.1</dc:title>
  <dc:creator>Hindle,J</dc:creator>
  <cp:lastModifiedBy>Baltovic,MP</cp:lastModifiedBy>
  <cp:revision>1</cp:revision>
  <cp:lastPrinted>2018-09-18T08:16:58Z</cp:lastPrinted>
  <dcterms:created xsi:type="dcterms:W3CDTF">2012-06-25T13:36:53Z</dcterms:created>
  <dcterms:modified xsi:type="dcterms:W3CDTF">2021-10-07T12:35:50Z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0x0101009351B13F6FDED447B9B9FF247F8716F6</vt:lpwstr>
  </property>
</Properties>
</file>